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6" r:id="rId9"/>
  </p:sldIdLst>
  <p:sldSz cx="9144000" cy="5143500" type="screen16x9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indent="114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85800" indent="228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28700" indent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71600" indent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43C61A0-879B-4FCE-84F8-11A1CDD301BC}">
          <p14:sldIdLst>
            <p14:sldId id="256"/>
            <p14:sldId id="339"/>
            <p14:sldId id="340"/>
            <p14:sldId id="341"/>
            <p14:sldId id="342"/>
            <p14:sldId id="343"/>
            <p14:sldId id="344"/>
            <p14:sldId id="34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kovva" initials="" lastIdx="0" clrIdx="0"/>
  <p:cmAuthor id="1" name="Поминов Илья Викторович" initials="ПИВ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DB0"/>
    <a:srgbClr val="00B050"/>
    <a:srgbClr val="E85252"/>
    <a:srgbClr val="77CB87"/>
    <a:srgbClr val="328241"/>
    <a:srgbClr val="BFE6EB"/>
    <a:srgbClr val="94BFD4"/>
    <a:srgbClr val="B3D4EF"/>
    <a:srgbClr val="0B13B5"/>
    <a:srgbClr val="5B9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737" autoAdjust="0"/>
  </p:normalViewPr>
  <p:slideViewPr>
    <p:cSldViewPr snapToGrid="0">
      <p:cViewPr varScale="1">
        <p:scale>
          <a:sx n="148" d="100"/>
          <a:sy n="148" d="100"/>
        </p:scale>
        <p:origin x="-582" y="-90"/>
      </p:cViewPr>
      <p:guideLst>
        <p:guide orient="horz" pos="1620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-2064" y="-102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39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1"/>
            <a:ext cx="4302625" cy="339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34060-35B4-4EE2-BF5A-14078D341F8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44"/>
            <a:ext cx="4302625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644"/>
            <a:ext cx="4302625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34D1-485F-464A-9F6B-C7905640B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3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69764B-0FC9-4FF3-911C-740C1B8F3501}" type="datetimeFigureOut">
              <a:rPr lang="ru-RU"/>
              <a:pPr>
                <a:defRPr/>
              </a:pPr>
              <a:t>17.10.2023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466A64-F214-41F3-967A-9A2EAB327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089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06714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7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Англ шаблон обычной страницы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006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4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7949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1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960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4959802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40" y="653952"/>
            <a:ext cx="5018402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4677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5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7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3" y="663476"/>
            <a:ext cx="5012267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2672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699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02710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8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8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90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1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1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5" y="1761158"/>
            <a:ext cx="910964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7466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2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2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2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3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3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8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8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3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3752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6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2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61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6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2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61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57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28652" y="4970526"/>
            <a:ext cx="4628318" cy="172979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2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62681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4" y="1001608"/>
            <a:ext cx="1609724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4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06678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" y="780798"/>
            <a:ext cx="4536757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7" y="780797"/>
            <a:ext cx="4542885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8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8" y="2885328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589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6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6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65339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93251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6408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79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7" y="2359779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79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463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1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3" y="1609296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51566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5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2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8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4" y="1488056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1" y="1493210"/>
            <a:ext cx="1593851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33881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2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40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2" y="2862237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40" y="2862237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670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8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8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46099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666191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81713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2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3846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4" y="1627936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11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3" y="1216638"/>
            <a:ext cx="3957637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692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8"/>
            <a:ext cx="2902354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8451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8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19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6" y="1863044"/>
            <a:ext cx="1536299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9445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4" y="1723030"/>
            <a:ext cx="2381010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4" y="1723030"/>
            <a:ext cx="2381010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8335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84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7" y="2359784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84"/>
            <a:ext cx="2188370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0698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956D26BD-421B-4851-8DF0-973E0B8AD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754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бложка зеленая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3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6732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лист - 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2491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лист - 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10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36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Англ шаблон обычной страницы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673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970526"/>
            <a:ext cx="4763433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725" y="4970526"/>
            <a:ext cx="405931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978C4F-C16A-49CE-A546-81364CA43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6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665" r:id="rId39"/>
  </p:sldLayoutIdLst>
  <p:hf hdr="0" ftr="0" dt="0"/>
  <p:txStyles>
    <p:titleStyle>
      <a:lvl1pPr algn="l" defTabSz="68565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12" indent="-171412" algn="l" defTabSz="685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23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064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9890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2716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54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6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9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7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54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0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244" y="1924427"/>
            <a:ext cx="8772212" cy="74055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доклад</a:t>
            </a:r>
            <a: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1600" b="1" dirty="0" err="1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и.о</a:t>
            </a:r>
            <a: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. начальника </a:t>
            </a:r>
            <a: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новороссийского таможенного поста (ЦЭД)</a:t>
            </a:r>
            <a:b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1600" b="1" dirty="0" err="1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поминова</a:t>
            </a:r>
            <a: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ильи</a:t>
            </a:r>
            <a: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викторовича</a:t>
            </a:r>
            <a: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1600" b="1" dirty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«об особенностях декларирования товаров, предназначенных для проведения </a:t>
            </a:r>
            <a:r>
              <a:rPr lang="ru-RU" sz="1800" b="1" dirty="0" err="1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фумигационных</a:t>
            </a:r>
            <a:r>
              <a:rPr lang="ru-RU" sz="1800" b="1" dirty="0" smtClean="0">
                <a:solidFill>
                  <a:schemeClr val="bg1"/>
                </a:solidFill>
                <a:ea typeface="Segoe UI Black" pitchFamily="34" charset="0"/>
                <a:cs typeface="Segoe UI Black" pitchFamily="34" charset="0"/>
              </a:rPr>
              <a:t> работ по обеззараживанию зерна»</a:t>
            </a:r>
            <a:endParaRPr lang="en-US" sz="1800" b="1" dirty="0">
              <a:solidFill>
                <a:schemeClr val="bg1"/>
              </a:solidFill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89AE4859-C038-46B6-AAB4-5997556116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4926304"/>
            <a:ext cx="506094" cy="1949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1474" y="4781524"/>
            <a:ext cx="4082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г</a:t>
            </a:r>
            <a:r>
              <a:rPr lang="ru-RU" sz="1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 Новороссийск 2023 г.</a:t>
            </a:r>
            <a:endParaRPr lang="ru-RU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34440" y="3451860"/>
            <a:ext cx="2781300" cy="1432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Помещение под таможенную процедуру </a:t>
            </a:r>
            <a:r>
              <a:rPr lang="ru-RU" sz="1200" b="1" dirty="0"/>
              <a:t>экспорта</a:t>
            </a:r>
            <a:r>
              <a:rPr lang="ru-RU" sz="1200" dirty="0"/>
              <a:t> путем использования в качестве декларации на товары транспортных (перевозочных), коммерческих и (или) иных документов с предоставлением </a:t>
            </a:r>
            <a:r>
              <a:rPr lang="ru-RU" sz="1200" b="1" dirty="0" smtClean="0"/>
              <a:t>Заявления </a:t>
            </a:r>
            <a:r>
              <a:rPr lang="ru-RU" sz="1200" dirty="0" smtClean="0"/>
              <a:t>(в бумажном виде).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Декларирование </a:t>
            </a:r>
            <a:r>
              <a:rPr lang="ru-RU" dirty="0"/>
              <a:t>товаров, предназначенных для проведения санитарной обработки и фумигации зерна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728912"/>
            <a:ext cx="2745935" cy="164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34" y="1098578"/>
            <a:ext cx="1879972" cy="140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05880" y="2052522"/>
            <a:ext cx="1996440" cy="6424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Т</a:t>
            </a:r>
            <a:r>
              <a:rPr lang="ru-RU" sz="1000" dirty="0" smtClean="0"/>
              <a:t>руба дренажная гофрированная однослойная из полиэтилена </a:t>
            </a:r>
            <a:r>
              <a:rPr lang="ru-RU" sz="1000" dirty="0"/>
              <a:t>низкого давления, код ТН ВЭД ЕАЭС 3917219009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28" y="694243"/>
            <a:ext cx="2327453" cy="1814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59" y="673683"/>
            <a:ext cx="1515938" cy="202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81" y="694243"/>
            <a:ext cx="1706835" cy="170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929140" y="2052522"/>
            <a:ext cx="1996440" cy="6424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 </a:t>
            </a:r>
            <a:r>
              <a:rPr lang="ru-RU" sz="1000" dirty="0" smtClean="0"/>
              <a:t>Центробежный </a:t>
            </a:r>
            <a:r>
              <a:rPr lang="ru-RU" sz="1000" dirty="0" err="1" smtClean="0"/>
              <a:t>электровентилятор</a:t>
            </a:r>
            <a:r>
              <a:rPr lang="ru-RU" sz="1000" dirty="0" smtClean="0"/>
              <a:t> общего назначения, код </a:t>
            </a:r>
            <a:r>
              <a:rPr lang="ru-RU" sz="1000" dirty="0"/>
              <a:t>ТН ВЭД ЕАЭС 8414594000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87580" y="2052522"/>
            <a:ext cx="1996440" cy="6424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Провод гибкий с медными жилами изоляцией и оболочкой из ПВХ, </a:t>
            </a:r>
            <a:r>
              <a:rPr lang="ru-RU" sz="1000" dirty="0"/>
              <a:t>код ТН ВЭД ЕАЭС 8544499108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0100" y="3032760"/>
            <a:ext cx="2766060" cy="518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Декларирование </a:t>
            </a:r>
            <a:r>
              <a:rPr lang="ru-RU" sz="1200" b="1" dirty="0" smtClean="0"/>
              <a:t>на таможенных  постах фактического контроля</a:t>
            </a:r>
            <a:endParaRPr lang="ru-RU" sz="1200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191000" y="3550920"/>
            <a:ext cx="1089660" cy="9067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61701" y="3451860"/>
            <a:ext cx="2781300" cy="1432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Помещение под таможенную процедуру </a:t>
            </a:r>
            <a:r>
              <a:rPr lang="ru-RU" sz="1200" b="1" dirty="0"/>
              <a:t>экспорта</a:t>
            </a:r>
            <a:r>
              <a:rPr lang="ru-RU" sz="1200" dirty="0"/>
              <a:t> путем </a:t>
            </a:r>
            <a:r>
              <a:rPr lang="ru-RU" sz="1200" dirty="0" smtClean="0"/>
              <a:t>подачи </a:t>
            </a:r>
            <a:r>
              <a:rPr lang="ru-RU" sz="1200" b="1" dirty="0" smtClean="0"/>
              <a:t>декларации на товары </a:t>
            </a:r>
            <a:r>
              <a:rPr lang="ru-RU" sz="1200" dirty="0" smtClean="0"/>
              <a:t>в электронной форме.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27361" y="3032760"/>
            <a:ext cx="2766060" cy="518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Декларирование </a:t>
            </a:r>
            <a:r>
              <a:rPr lang="ru-RU" sz="1200" b="1" dirty="0" smtClean="0"/>
              <a:t>на Новороссийском таможенном посту (ЦЭД)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09700" y="2721245"/>
            <a:ext cx="154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</a:t>
            </a:r>
            <a:r>
              <a:rPr lang="ru-RU" sz="1400" b="1" dirty="0" smtClean="0">
                <a:solidFill>
                  <a:srgbClr val="C00000"/>
                </a:solidFill>
              </a:rPr>
              <a:t>о 01.10.2023 г.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2487" y="2721246"/>
            <a:ext cx="1855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после 01.10.2023 г.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нормы таможенного законодательства при заполнении и подаче декларации на товары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Снимок экрана 2021-12-05 в 00.02.38.png" descr="Снимок экрана 2021-12-05 в 00.02.38.png"/>
          <p:cNvPicPr>
            <a:picLocks noChangeAspect="1"/>
          </p:cNvPicPr>
          <p:nvPr/>
        </p:nvPicPr>
        <p:blipFill>
          <a:blip r:embed="rId2">
            <a:extLst/>
          </a:blip>
          <a:srcRect l="11764" t="8910" r="5797" b="4954"/>
          <a:stretch>
            <a:fillRect/>
          </a:stretch>
        </p:blipFill>
        <p:spPr>
          <a:xfrm>
            <a:off x="422267" y="735407"/>
            <a:ext cx="539438" cy="670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0" y="0"/>
                </a:moveTo>
                <a:lnTo>
                  <a:pt x="0" y="9305"/>
                </a:lnTo>
                <a:lnTo>
                  <a:pt x="0" y="18609"/>
                </a:lnTo>
                <a:lnTo>
                  <a:pt x="510" y="18644"/>
                </a:lnTo>
                <a:cubicBezTo>
                  <a:pt x="972" y="18679"/>
                  <a:pt x="1001" y="18706"/>
                  <a:pt x="956" y="19070"/>
                </a:cubicBezTo>
                <a:cubicBezTo>
                  <a:pt x="910" y="19436"/>
                  <a:pt x="949" y="19478"/>
                  <a:pt x="1423" y="19514"/>
                </a:cubicBezTo>
                <a:cubicBezTo>
                  <a:pt x="1875" y="19549"/>
                  <a:pt x="1933" y="19602"/>
                  <a:pt x="1975" y="19958"/>
                </a:cubicBezTo>
                <a:lnTo>
                  <a:pt x="2018" y="20351"/>
                </a:lnTo>
                <a:lnTo>
                  <a:pt x="8262" y="20351"/>
                </a:lnTo>
                <a:cubicBezTo>
                  <a:pt x="14408" y="20351"/>
                  <a:pt x="14515" y="20361"/>
                  <a:pt x="14973" y="20624"/>
                </a:cubicBezTo>
                <a:cubicBezTo>
                  <a:pt x="15230" y="20771"/>
                  <a:pt x="15813" y="21045"/>
                  <a:pt x="16248" y="21239"/>
                </a:cubicBezTo>
                <a:cubicBezTo>
                  <a:pt x="16683" y="21432"/>
                  <a:pt x="17114" y="21596"/>
                  <a:pt x="17204" y="21597"/>
                </a:cubicBezTo>
                <a:cubicBezTo>
                  <a:pt x="17411" y="21600"/>
                  <a:pt x="18923" y="20865"/>
                  <a:pt x="19880" y="20300"/>
                </a:cubicBezTo>
                <a:cubicBezTo>
                  <a:pt x="20282" y="20062"/>
                  <a:pt x="20801" y="19630"/>
                  <a:pt x="21048" y="19344"/>
                </a:cubicBezTo>
                <a:lnTo>
                  <a:pt x="21494" y="18831"/>
                </a:lnTo>
                <a:lnTo>
                  <a:pt x="21558" y="16253"/>
                </a:lnTo>
                <a:lnTo>
                  <a:pt x="21600" y="13692"/>
                </a:lnTo>
                <a:lnTo>
                  <a:pt x="20538" y="13522"/>
                </a:lnTo>
                <a:lnTo>
                  <a:pt x="19497" y="13351"/>
                </a:lnTo>
                <a:lnTo>
                  <a:pt x="19455" y="7495"/>
                </a:lnTo>
                <a:lnTo>
                  <a:pt x="19412" y="1622"/>
                </a:lnTo>
                <a:lnTo>
                  <a:pt x="18924" y="1588"/>
                </a:lnTo>
                <a:cubicBezTo>
                  <a:pt x="18487" y="1554"/>
                  <a:pt x="18413" y="1507"/>
                  <a:pt x="18372" y="1161"/>
                </a:cubicBezTo>
                <a:cubicBezTo>
                  <a:pt x="18333" y="835"/>
                  <a:pt x="18246" y="749"/>
                  <a:pt x="17904" y="717"/>
                </a:cubicBezTo>
                <a:cubicBezTo>
                  <a:pt x="17581" y="687"/>
                  <a:pt x="17475" y="607"/>
                  <a:pt x="17437" y="341"/>
                </a:cubicBezTo>
                <a:lnTo>
                  <a:pt x="17395" y="0"/>
                </a:lnTo>
                <a:lnTo>
                  <a:pt x="870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3" name="Рисунок 721">
            <a:extLst>
              <a:ext uri="{FF2B5EF4-FFF2-40B4-BE49-F238E27FC236}">
                <a16:creationId xmlns:a16="http://schemas.microsoft.com/office/drawing/2014/main" xmlns="" id="{AB59AA20-3612-FA4D-9711-7E12ACD7EAB4}"/>
              </a:ext>
            </a:extLst>
          </p:cNvPr>
          <p:cNvGrpSpPr/>
          <p:nvPr/>
        </p:nvGrpSpPr>
        <p:grpSpPr>
          <a:xfrm>
            <a:off x="684280" y="1334377"/>
            <a:ext cx="304684" cy="397863"/>
            <a:chOff x="5212079" y="2274760"/>
            <a:chExt cx="1767839" cy="2308478"/>
          </a:xfrm>
        </p:grpSpPr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xmlns="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xmlns="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xmlns="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xmlns="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xmlns="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xmlns="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xmlns="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xmlns="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xmlns="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xmlns="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xmlns="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xmlns="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59" name="Рисунок 721">
            <a:extLst>
              <a:ext uri="{FF2B5EF4-FFF2-40B4-BE49-F238E27FC236}">
                <a16:creationId xmlns:a16="http://schemas.microsoft.com/office/drawing/2014/main" xmlns="" id="{AB59AA20-3612-FA4D-9711-7E12ACD7EAB4}"/>
              </a:ext>
            </a:extLst>
          </p:cNvPr>
          <p:cNvGrpSpPr/>
          <p:nvPr/>
        </p:nvGrpSpPr>
        <p:grpSpPr>
          <a:xfrm>
            <a:off x="399682" y="2185306"/>
            <a:ext cx="485048" cy="633387"/>
            <a:chOff x="5212079" y="2274760"/>
            <a:chExt cx="1767839" cy="2308478"/>
          </a:xfrm>
        </p:grpSpPr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xmlns="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xmlns="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xmlns="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xmlns="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xmlns="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xmlns="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xmlns="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xmlns="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xmlns="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xmlns="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xmlns="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xmlns="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xmlns="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xmlns="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xmlns="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xmlns="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xmlns="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xmlns="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xmlns="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xmlns="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xmlns="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xmlns="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xmlns="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xmlns="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85" name="Рисунок 721">
            <a:extLst>
              <a:ext uri="{FF2B5EF4-FFF2-40B4-BE49-F238E27FC236}">
                <a16:creationId xmlns:a16="http://schemas.microsoft.com/office/drawing/2014/main" xmlns="" id="{AB59AA20-3612-FA4D-9711-7E12ACD7EAB4}"/>
              </a:ext>
            </a:extLst>
          </p:cNvPr>
          <p:cNvGrpSpPr/>
          <p:nvPr/>
        </p:nvGrpSpPr>
        <p:grpSpPr>
          <a:xfrm>
            <a:off x="399682" y="2847793"/>
            <a:ext cx="485048" cy="633387"/>
            <a:chOff x="5212079" y="2274760"/>
            <a:chExt cx="1767839" cy="2308478"/>
          </a:xfrm>
        </p:grpSpPr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xmlns="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xmlns="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xmlns="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xmlns="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xmlns="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xmlns="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xmlns="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xmlns="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xmlns="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xmlns="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xmlns="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xmlns="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xmlns="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xmlns="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xmlns="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xmlns="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xmlns="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xmlns="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xmlns="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xmlns="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xmlns="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xmlns="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111" name="Рисунок 721">
            <a:extLst>
              <a:ext uri="{FF2B5EF4-FFF2-40B4-BE49-F238E27FC236}">
                <a16:creationId xmlns:a16="http://schemas.microsoft.com/office/drawing/2014/main" xmlns="" id="{AB59AA20-3612-FA4D-9711-7E12ACD7EAB4}"/>
              </a:ext>
            </a:extLst>
          </p:cNvPr>
          <p:cNvGrpSpPr/>
          <p:nvPr/>
        </p:nvGrpSpPr>
        <p:grpSpPr>
          <a:xfrm>
            <a:off x="399682" y="3534099"/>
            <a:ext cx="485048" cy="633387"/>
            <a:chOff x="5212079" y="2274760"/>
            <a:chExt cx="1767839" cy="2308478"/>
          </a:xfrm>
        </p:grpSpPr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xmlns="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xmlns="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xmlns="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xmlns="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xmlns="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xmlns="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xmlns="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xmlns="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xmlns="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xmlns="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xmlns="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xmlns="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xmlns="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xmlns="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xmlns="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xmlns="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xmlns="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xmlns="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xmlns="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xmlns="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xmlns="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xmlns="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xmlns="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xmlns="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xmlns="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248" name="Рисунок 721">
            <a:extLst>
              <a:ext uri="{FF2B5EF4-FFF2-40B4-BE49-F238E27FC236}">
                <a16:creationId xmlns:a16="http://schemas.microsoft.com/office/drawing/2014/main" xmlns="" id="{AB59AA20-3612-FA4D-9711-7E12ACD7EAB4}"/>
              </a:ext>
            </a:extLst>
          </p:cNvPr>
          <p:cNvGrpSpPr/>
          <p:nvPr/>
        </p:nvGrpSpPr>
        <p:grpSpPr>
          <a:xfrm>
            <a:off x="684280" y="1735104"/>
            <a:ext cx="304684" cy="397863"/>
            <a:chOff x="5212079" y="2274760"/>
            <a:chExt cx="1767839" cy="2308478"/>
          </a:xfrm>
        </p:grpSpPr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xmlns="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xmlns="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xmlns="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xmlns="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xmlns="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xmlns="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xmlns="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xmlns="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xmlns="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xmlns="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xmlns="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xmlns="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xmlns="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xmlns="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xmlns="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xmlns="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xmlns="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xmlns="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xmlns="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xmlns="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xmlns="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xmlns="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xmlns="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xmlns="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xmlns="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274" name="Прямоугольник 273"/>
          <p:cNvSpPr/>
          <p:nvPr/>
        </p:nvSpPr>
        <p:spPr>
          <a:xfrm>
            <a:off x="956132" y="792480"/>
            <a:ext cx="7768768" cy="4343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Глава 17 </a:t>
            </a:r>
            <a:r>
              <a:rPr lang="ru-RU" sz="1200" b="1" dirty="0"/>
              <a:t>ТК ЕАЭС </a:t>
            </a:r>
            <a:r>
              <a:rPr lang="ru-RU" sz="1200" dirty="0"/>
              <a:t>Таможенное декларирование и таможенные операции</a:t>
            </a:r>
            <a:r>
              <a:rPr lang="ru-RU" sz="1200" dirty="0" smtClean="0"/>
              <a:t>, связанные </a:t>
            </a:r>
            <a:r>
              <a:rPr lang="ru-RU" sz="1200" dirty="0"/>
              <a:t>с подачей, регистрацией и отзывом </a:t>
            </a:r>
            <a:r>
              <a:rPr lang="ru-RU" sz="1200" dirty="0" smtClean="0"/>
              <a:t>таможенной декларации</a:t>
            </a:r>
            <a:r>
              <a:rPr lang="ru-RU" sz="1200" dirty="0"/>
              <a:t>, изменением (дополнением) сведений, </a:t>
            </a:r>
            <a:r>
              <a:rPr lang="ru-RU" sz="1200" dirty="0" smtClean="0"/>
              <a:t>заявленных в </a:t>
            </a:r>
            <a:r>
              <a:rPr lang="ru-RU" sz="1200" dirty="0"/>
              <a:t>таможенной </a:t>
            </a:r>
            <a:r>
              <a:rPr lang="ru-RU" sz="1200" dirty="0" smtClean="0"/>
              <a:t> декларации</a:t>
            </a:r>
            <a:endParaRPr lang="ru-RU" sz="1200" dirty="0"/>
          </a:p>
        </p:txBody>
      </p:sp>
      <p:sp>
        <p:nvSpPr>
          <p:cNvPr id="275" name="Прямоугольник 274"/>
          <p:cNvSpPr/>
          <p:nvPr/>
        </p:nvSpPr>
        <p:spPr>
          <a:xfrm>
            <a:off x="988964" y="1371724"/>
            <a:ext cx="7768768" cy="338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Статья </a:t>
            </a:r>
            <a:r>
              <a:rPr lang="ru-RU" sz="1100" b="1" dirty="0" smtClean="0"/>
              <a:t>106 ТК ЕАЭС </a:t>
            </a:r>
            <a:r>
              <a:rPr lang="ru-RU" sz="1100" b="1" dirty="0"/>
              <a:t>Сведения, подлежащие указанию в декларации на </a:t>
            </a:r>
            <a:r>
              <a:rPr lang="ru-RU" sz="1100" b="1" dirty="0" smtClean="0"/>
              <a:t>товары</a:t>
            </a:r>
            <a:endParaRPr lang="ru-RU" sz="1100" dirty="0"/>
          </a:p>
        </p:txBody>
      </p:sp>
      <p:sp>
        <p:nvSpPr>
          <p:cNvPr id="276" name="Прямоугольник 275"/>
          <p:cNvSpPr/>
          <p:nvPr/>
        </p:nvSpPr>
        <p:spPr>
          <a:xfrm>
            <a:off x="988964" y="1761551"/>
            <a:ext cx="7768768" cy="338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Статья </a:t>
            </a:r>
            <a:r>
              <a:rPr lang="ru-RU" sz="1100" b="1" dirty="0" smtClean="0"/>
              <a:t>108 </a:t>
            </a:r>
            <a:r>
              <a:rPr lang="ru-RU" sz="1100" b="1" dirty="0"/>
              <a:t>ТК ЕАЭС</a:t>
            </a:r>
            <a:r>
              <a:rPr lang="ru-RU" sz="1100" b="1" dirty="0" smtClean="0"/>
              <a:t> </a:t>
            </a:r>
            <a:r>
              <a:rPr lang="ru-RU" sz="1100" b="1" dirty="0"/>
              <a:t>Документы, подтверждающие сведения, заявленные в таможенной </a:t>
            </a:r>
            <a:r>
              <a:rPr lang="ru-RU" sz="1100" b="1" dirty="0" smtClean="0"/>
              <a:t>декларации</a:t>
            </a:r>
            <a:endParaRPr lang="ru-RU" sz="1100" b="1" dirty="0"/>
          </a:p>
        </p:txBody>
      </p:sp>
      <p:sp>
        <p:nvSpPr>
          <p:cNvPr id="279" name="Прямоугольник 278"/>
          <p:cNvSpPr/>
          <p:nvPr/>
        </p:nvSpPr>
        <p:spPr>
          <a:xfrm>
            <a:off x="912645" y="2284829"/>
            <a:ext cx="6059654" cy="4343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Решение Комиссии Таможенного союза от 20.05.2010 </a:t>
            </a:r>
            <a:r>
              <a:rPr lang="ru-RU" sz="1200" b="1" dirty="0"/>
              <a:t>№</a:t>
            </a:r>
            <a:r>
              <a:rPr lang="ru-RU" sz="1200" b="1" dirty="0" smtClean="0"/>
              <a:t>257 </a:t>
            </a:r>
            <a:r>
              <a:rPr lang="ru-RU" sz="1200" dirty="0"/>
              <a:t>«О форме декларации на товары и порядке ее заполнения»</a:t>
            </a:r>
            <a:endParaRPr lang="ru-RU" sz="1200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912646" y="2927193"/>
            <a:ext cx="6059654" cy="4343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Решение Комиссии Таможенного союза от 20.09.2010 </a:t>
            </a:r>
            <a:r>
              <a:rPr lang="ru-RU" sz="1200" b="1" dirty="0"/>
              <a:t>№</a:t>
            </a:r>
            <a:r>
              <a:rPr lang="ru-RU" sz="1200" b="1" dirty="0" smtClean="0"/>
              <a:t>378 </a:t>
            </a:r>
            <a:r>
              <a:rPr lang="ru-RU" sz="1200" dirty="0"/>
              <a:t>«О классификаторах, используемых для заполнения таможенных документов»</a:t>
            </a:r>
            <a:endParaRPr lang="ru-RU" sz="1200" dirty="0"/>
          </a:p>
        </p:txBody>
      </p:sp>
      <p:sp>
        <p:nvSpPr>
          <p:cNvPr id="281" name="Прямоугольник 280"/>
          <p:cNvSpPr/>
          <p:nvPr/>
        </p:nvSpPr>
        <p:spPr>
          <a:xfrm>
            <a:off x="912646" y="3560233"/>
            <a:ext cx="6059654" cy="5811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Приказ ФТС РФ от 27.01.2011 №</a:t>
            </a:r>
            <a:r>
              <a:rPr lang="ru-RU" sz="1200" b="1" dirty="0" smtClean="0"/>
              <a:t>152 </a:t>
            </a:r>
            <a:r>
              <a:rPr lang="ru-RU" sz="1200" dirty="0" smtClean="0"/>
              <a:t>«Об </a:t>
            </a:r>
            <a:r>
              <a:rPr lang="ru-RU" sz="1200" dirty="0"/>
              <a:t>утверждении форм декларации таможенной стоимости (ДТС-3 и ДТС-4) и Порядка декларирования таможенной стоимости товаров, вывозимых из Российской </a:t>
            </a:r>
            <a:r>
              <a:rPr lang="ru-RU" sz="1200" dirty="0" smtClean="0"/>
              <a:t>Федерации»</a:t>
            </a:r>
            <a:endParaRPr lang="ru-RU" sz="1200" dirty="0"/>
          </a:p>
        </p:txBody>
      </p:sp>
      <p:grpSp>
        <p:nvGrpSpPr>
          <p:cNvPr id="282" name="Рисунок 721">
            <a:extLst>
              <a:ext uri="{FF2B5EF4-FFF2-40B4-BE49-F238E27FC236}">
                <a16:creationId xmlns:a16="http://schemas.microsoft.com/office/drawing/2014/main" xmlns="" id="{AB59AA20-3612-FA4D-9711-7E12ACD7EAB4}"/>
              </a:ext>
            </a:extLst>
          </p:cNvPr>
          <p:cNvGrpSpPr/>
          <p:nvPr/>
        </p:nvGrpSpPr>
        <p:grpSpPr>
          <a:xfrm>
            <a:off x="396526" y="4214945"/>
            <a:ext cx="485048" cy="633387"/>
            <a:chOff x="5212079" y="2274760"/>
            <a:chExt cx="1767839" cy="2308478"/>
          </a:xfrm>
        </p:grpSpPr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xmlns="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xmlns="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xmlns="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xmlns="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xmlns="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xmlns="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xmlns="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xmlns="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xmlns="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xmlns="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xmlns="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xmlns="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xmlns="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xmlns="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xmlns="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xmlns="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xmlns="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xmlns="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xmlns="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xmlns="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xmlns="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xmlns="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xmlns="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xmlns="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xmlns="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308" name="Прямоугольник 307"/>
          <p:cNvSpPr/>
          <p:nvPr/>
        </p:nvSpPr>
        <p:spPr>
          <a:xfrm>
            <a:off x="912646" y="4288334"/>
            <a:ext cx="6059654" cy="4343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b="1" dirty="0"/>
              <a:t>Постановление Правительства РФ от 16.12.2019 </a:t>
            </a:r>
            <a:r>
              <a:rPr lang="ru-RU" sz="1200" b="1" dirty="0" smtClean="0"/>
              <a:t>№1694 </a:t>
            </a:r>
            <a:r>
              <a:rPr lang="ru-RU" sz="1200" dirty="0" smtClean="0"/>
              <a:t>«Об </a:t>
            </a:r>
            <a:r>
              <a:rPr lang="ru-RU" sz="1200" dirty="0"/>
              <a:t>утверждении Правил определения таможенной стоимости товаров, вывозимых из Российской </a:t>
            </a:r>
            <a:r>
              <a:rPr lang="ru-RU" sz="1200" dirty="0" smtClean="0"/>
              <a:t>Федерации»</a:t>
            </a:r>
            <a:endParaRPr lang="ru-RU" sz="1200" dirty="0"/>
          </a:p>
        </p:txBody>
      </p:sp>
      <p:grpSp>
        <p:nvGrpSpPr>
          <p:cNvPr id="311" name="Рисунок 1180">
            <a:extLst>
              <a:ext uri="{FF2B5EF4-FFF2-40B4-BE49-F238E27FC236}">
                <a16:creationId xmlns:a16="http://schemas.microsoft.com/office/drawing/2014/main" xmlns="" id="{69BCFE69-3325-4346-9CAF-DA312F96B6F3}"/>
              </a:ext>
            </a:extLst>
          </p:cNvPr>
          <p:cNvGrpSpPr/>
          <p:nvPr/>
        </p:nvGrpSpPr>
        <p:grpSpPr>
          <a:xfrm>
            <a:off x="7785784" y="2392449"/>
            <a:ext cx="587589" cy="802632"/>
            <a:chOff x="5299519" y="2341054"/>
            <a:chExt cx="1593056" cy="2176081"/>
          </a:xfrm>
        </p:grpSpPr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xmlns="" id="{2ADE595F-BC92-D642-A909-4A76D0B82BAC}"/>
                </a:ext>
              </a:extLst>
            </p:cNvPr>
            <p:cNvSpPr/>
            <p:nvPr/>
          </p:nvSpPr>
          <p:spPr>
            <a:xfrm>
              <a:off x="6176581" y="3623691"/>
              <a:ext cx="715994" cy="893349"/>
            </a:xfrm>
            <a:custGeom>
              <a:avLst/>
              <a:gdLst>
                <a:gd name="connsiteX0" fmla="*/ 715994 w 715994"/>
                <a:gd name="connsiteY0" fmla="*/ 188500 h 893349"/>
                <a:gd name="connsiteX1" fmla="*/ 715994 w 715994"/>
                <a:gd name="connsiteY1" fmla="*/ 893350 h 893349"/>
                <a:gd name="connsiteX2" fmla="*/ 0 w 715994"/>
                <a:gd name="connsiteY2" fmla="*/ 893350 h 893349"/>
                <a:gd name="connsiteX3" fmla="*/ 0 w 715994"/>
                <a:gd name="connsiteY3" fmla="*/ 147638 h 893349"/>
                <a:gd name="connsiteX4" fmla="*/ 132112 w 715994"/>
                <a:gd name="connsiteY4" fmla="*/ 281559 h 893349"/>
                <a:gd name="connsiteX5" fmla="*/ 338519 w 715994"/>
                <a:gd name="connsiteY5" fmla="*/ 0 h 893349"/>
                <a:gd name="connsiteX6" fmla="*/ 651796 w 715994"/>
                <a:gd name="connsiteY6" fmla="*/ 100584 h 893349"/>
                <a:gd name="connsiteX7" fmla="*/ 715994 w 715994"/>
                <a:gd name="connsiteY7" fmla="*/ 188500 h 89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5994" h="893349">
                  <a:moveTo>
                    <a:pt x="715994" y="188500"/>
                  </a:moveTo>
                  <a:lnTo>
                    <a:pt x="715994" y="893350"/>
                  </a:lnTo>
                  <a:lnTo>
                    <a:pt x="0" y="893350"/>
                  </a:lnTo>
                  <a:lnTo>
                    <a:pt x="0" y="147638"/>
                  </a:lnTo>
                  <a:lnTo>
                    <a:pt x="132112" y="281559"/>
                  </a:lnTo>
                  <a:lnTo>
                    <a:pt x="338519" y="0"/>
                  </a:lnTo>
                  <a:lnTo>
                    <a:pt x="651796" y="100584"/>
                  </a:lnTo>
                  <a:cubicBezTo>
                    <a:pt x="690001" y="112862"/>
                    <a:pt x="715937" y="148371"/>
                    <a:pt x="715994" y="18850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xmlns="" id="{8622FDA4-115B-DA40-8F9E-820F8B9D41B3}"/>
                </a:ext>
              </a:extLst>
            </p:cNvPr>
            <p:cNvSpPr/>
            <p:nvPr/>
          </p:nvSpPr>
          <p:spPr>
            <a:xfrm>
              <a:off x="5677471" y="3557682"/>
              <a:ext cx="418528" cy="347567"/>
            </a:xfrm>
            <a:custGeom>
              <a:avLst/>
              <a:gdLst>
                <a:gd name="connsiteX0" fmla="*/ 205930 w 418528"/>
                <a:gd name="connsiteY0" fmla="*/ 0 h 347567"/>
                <a:gd name="connsiteX1" fmla="*/ 418529 w 418528"/>
                <a:gd name="connsiteY1" fmla="*/ 132016 h 347567"/>
                <a:gd name="connsiteX2" fmla="*/ 338042 w 418528"/>
                <a:gd name="connsiteY2" fmla="*/ 214408 h 347567"/>
                <a:gd name="connsiteX3" fmla="*/ 208121 w 418528"/>
                <a:gd name="connsiteY3" fmla="*/ 347567 h 347567"/>
                <a:gd name="connsiteX4" fmla="*/ 0 w 418528"/>
                <a:gd name="connsiteY4" fmla="*/ 66008 h 347567"/>
                <a:gd name="connsiteX5" fmla="*/ 205930 w 418528"/>
                <a:gd name="connsiteY5" fmla="*/ 0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567">
                  <a:moveTo>
                    <a:pt x="205930" y="0"/>
                  </a:moveTo>
                  <a:lnTo>
                    <a:pt x="418529" y="132016"/>
                  </a:lnTo>
                  <a:lnTo>
                    <a:pt x="338042" y="214408"/>
                  </a:lnTo>
                  <a:lnTo>
                    <a:pt x="208121" y="347567"/>
                  </a:lnTo>
                  <a:lnTo>
                    <a:pt x="0" y="66008"/>
                  </a:lnTo>
                  <a:lnTo>
                    <a:pt x="205930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xmlns="" id="{0B50EE84-ADBD-124D-89D8-31F28B8325CC}"/>
                </a:ext>
              </a:extLst>
            </p:cNvPr>
            <p:cNvSpPr/>
            <p:nvPr/>
          </p:nvSpPr>
          <p:spPr>
            <a:xfrm>
              <a:off x="5730525" y="2734246"/>
              <a:ext cx="730853" cy="244459"/>
            </a:xfrm>
            <a:custGeom>
              <a:avLst/>
              <a:gdLst>
                <a:gd name="connsiteX0" fmla="*/ 95 w 730853"/>
                <a:gd name="connsiteY0" fmla="*/ 0 h 244459"/>
                <a:gd name="connsiteX1" fmla="*/ 365474 w 730853"/>
                <a:gd name="connsiteY1" fmla="*/ 123254 h 244459"/>
                <a:gd name="connsiteX2" fmla="*/ 730853 w 730853"/>
                <a:gd name="connsiteY2" fmla="*/ 0 h 244459"/>
                <a:gd name="connsiteX3" fmla="*/ 730853 w 730853"/>
                <a:gd name="connsiteY3" fmla="*/ 186595 h 244459"/>
                <a:gd name="connsiteX4" fmla="*/ 0 w 730853"/>
                <a:gd name="connsiteY4" fmla="*/ 186595 h 24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853" h="244459">
                  <a:moveTo>
                    <a:pt x="95" y="0"/>
                  </a:moveTo>
                  <a:lnTo>
                    <a:pt x="365474" y="123254"/>
                  </a:lnTo>
                  <a:lnTo>
                    <a:pt x="730853" y="0"/>
                  </a:lnTo>
                  <a:lnTo>
                    <a:pt x="730853" y="186595"/>
                  </a:lnTo>
                  <a:cubicBezTo>
                    <a:pt x="493347" y="263747"/>
                    <a:pt x="237506" y="263747"/>
                    <a:pt x="0" y="18659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xmlns="" id="{95B4F6CF-4DCA-6E43-A7F7-267096B7DA6A}"/>
                </a:ext>
              </a:extLst>
            </p:cNvPr>
            <p:cNvSpPr/>
            <p:nvPr/>
          </p:nvSpPr>
          <p:spPr>
            <a:xfrm>
              <a:off x="6641782" y="3025330"/>
              <a:ext cx="119920" cy="240982"/>
            </a:xfrm>
            <a:custGeom>
              <a:avLst/>
              <a:gdLst>
                <a:gd name="connsiteX0" fmla="*/ 104394 w 119920"/>
                <a:gd name="connsiteY0" fmla="*/ 61341 h 240982"/>
                <a:gd name="connsiteX1" fmla="*/ 119920 w 119920"/>
                <a:gd name="connsiteY1" fmla="*/ 240983 h 240982"/>
                <a:gd name="connsiteX2" fmla="*/ 0 w 119920"/>
                <a:gd name="connsiteY2" fmla="*/ 240983 h 240982"/>
                <a:gd name="connsiteX3" fmla="*/ 15526 w 119920"/>
                <a:gd name="connsiteY3" fmla="*/ 61341 h 240982"/>
                <a:gd name="connsiteX4" fmla="*/ 59817 w 119920"/>
                <a:gd name="connsiteY4" fmla="*/ 0 h 240982"/>
                <a:gd name="connsiteX5" fmla="*/ 59817 w 119920"/>
                <a:gd name="connsiteY5" fmla="*/ 0 h 240982"/>
                <a:gd name="connsiteX6" fmla="*/ 90011 w 119920"/>
                <a:gd name="connsiteY6" fmla="*/ 22003 h 240982"/>
                <a:gd name="connsiteX7" fmla="*/ 104394 w 119920"/>
                <a:gd name="connsiteY7" fmla="*/ 61341 h 24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920" h="240982">
                  <a:moveTo>
                    <a:pt x="104394" y="61341"/>
                  </a:moveTo>
                  <a:lnTo>
                    <a:pt x="119920" y="240983"/>
                  </a:lnTo>
                  <a:lnTo>
                    <a:pt x="0" y="240983"/>
                  </a:lnTo>
                  <a:lnTo>
                    <a:pt x="15526" y="61341"/>
                  </a:lnTo>
                  <a:cubicBezTo>
                    <a:pt x="17526" y="38291"/>
                    <a:pt x="36671" y="95"/>
                    <a:pt x="59817" y="0"/>
                  </a:cubicBezTo>
                  <a:lnTo>
                    <a:pt x="59817" y="0"/>
                  </a:lnTo>
                  <a:cubicBezTo>
                    <a:pt x="71438" y="0"/>
                    <a:pt x="82010" y="9525"/>
                    <a:pt x="90011" y="22003"/>
                  </a:cubicBezTo>
                  <a:cubicBezTo>
                    <a:pt x="97641" y="33900"/>
                    <a:pt x="102546" y="47330"/>
                    <a:pt x="104394" y="61341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xmlns="" id="{FE843FE6-C210-374F-86C5-4D0EF77F55D2}"/>
                </a:ext>
              </a:extLst>
            </p:cNvPr>
            <p:cNvSpPr/>
            <p:nvPr/>
          </p:nvSpPr>
          <p:spPr>
            <a:xfrm>
              <a:off x="5299519" y="3623405"/>
              <a:ext cx="715994" cy="893349"/>
            </a:xfrm>
            <a:custGeom>
              <a:avLst/>
              <a:gdLst>
                <a:gd name="connsiteX0" fmla="*/ 715994 w 715994"/>
                <a:gd name="connsiteY0" fmla="*/ 148495 h 893349"/>
                <a:gd name="connsiteX1" fmla="*/ 715994 w 715994"/>
                <a:gd name="connsiteY1" fmla="*/ 893350 h 893349"/>
                <a:gd name="connsiteX2" fmla="*/ 0 w 715994"/>
                <a:gd name="connsiteY2" fmla="*/ 893350 h 893349"/>
                <a:gd name="connsiteX3" fmla="*/ 0 w 715994"/>
                <a:gd name="connsiteY3" fmla="*/ 188500 h 893349"/>
                <a:gd name="connsiteX4" fmla="*/ 64198 w 715994"/>
                <a:gd name="connsiteY4" fmla="*/ 100489 h 893349"/>
                <a:gd name="connsiteX5" fmla="*/ 377952 w 715994"/>
                <a:gd name="connsiteY5" fmla="*/ 0 h 893349"/>
                <a:gd name="connsiteX6" fmla="*/ 586073 w 715994"/>
                <a:gd name="connsiteY6" fmla="*/ 281845 h 89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994" h="893349">
                  <a:moveTo>
                    <a:pt x="715994" y="148495"/>
                  </a:moveTo>
                  <a:lnTo>
                    <a:pt x="715994" y="893350"/>
                  </a:lnTo>
                  <a:lnTo>
                    <a:pt x="0" y="893350"/>
                  </a:lnTo>
                  <a:lnTo>
                    <a:pt x="0" y="188500"/>
                  </a:lnTo>
                  <a:cubicBezTo>
                    <a:pt x="19" y="148333"/>
                    <a:pt x="25956" y="112776"/>
                    <a:pt x="64198" y="100489"/>
                  </a:cubicBezTo>
                  <a:lnTo>
                    <a:pt x="377952" y="0"/>
                  </a:lnTo>
                  <a:lnTo>
                    <a:pt x="586073" y="281845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xmlns="" id="{CF44E6BF-4E06-1D40-8742-D7FD7ABB021A}"/>
                </a:ext>
              </a:extLst>
            </p:cNvPr>
            <p:cNvSpPr/>
            <p:nvPr/>
          </p:nvSpPr>
          <p:spPr>
            <a:xfrm>
              <a:off x="5883401" y="3376421"/>
              <a:ext cx="425291" cy="313181"/>
            </a:xfrm>
            <a:custGeom>
              <a:avLst/>
              <a:gdLst>
                <a:gd name="connsiteX0" fmla="*/ 425291 w 425291"/>
                <a:gd name="connsiteY0" fmla="*/ 0 h 313181"/>
                <a:gd name="connsiteX1" fmla="*/ 425291 w 425291"/>
                <a:gd name="connsiteY1" fmla="*/ 180975 h 313181"/>
                <a:gd name="connsiteX2" fmla="*/ 212598 w 425291"/>
                <a:gd name="connsiteY2" fmla="*/ 313182 h 313181"/>
                <a:gd name="connsiteX3" fmla="*/ 0 w 425291"/>
                <a:gd name="connsiteY3" fmla="*/ 181261 h 313181"/>
                <a:gd name="connsiteX4" fmla="*/ 0 w 425291"/>
                <a:gd name="connsiteY4" fmla="*/ 286 h 313181"/>
                <a:gd name="connsiteX5" fmla="*/ 425291 w 425291"/>
                <a:gd name="connsiteY5" fmla="*/ 286 h 31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91" h="313181">
                  <a:moveTo>
                    <a:pt x="425291" y="0"/>
                  </a:moveTo>
                  <a:lnTo>
                    <a:pt x="425291" y="180975"/>
                  </a:lnTo>
                  <a:lnTo>
                    <a:pt x="212598" y="313182"/>
                  </a:lnTo>
                  <a:lnTo>
                    <a:pt x="0" y="181261"/>
                  </a:lnTo>
                  <a:lnTo>
                    <a:pt x="0" y="286"/>
                  </a:lnTo>
                  <a:cubicBezTo>
                    <a:pt x="126959" y="91907"/>
                    <a:pt x="298333" y="91907"/>
                    <a:pt x="425291" y="286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xmlns="" id="{AEE912FB-14A2-2F46-A639-CC6F26F393B6}"/>
                </a:ext>
              </a:extLst>
            </p:cNvPr>
            <p:cNvSpPr/>
            <p:nvPr/>
          </p:nvSpPr>
          <p:spPr>
            <a:xfrm>
              <a:off x="5730620" y="2920841"/>
              <a:ext cx="730853" cy="523420"/>
            </a:xfrm>
            <a:custGeom>
              <a:avLst/>
              <a:gdLst>
                <a:gd name="connsiteX0" fmla="*/ 730853 w 730853"/>
                <a:gd name="connsiteY0" fmla="*/ 0 h 523420"/>
                <a:gd name="connsiteX1" fmla="*/ 730853 w 730853"/>
                <a:gd name="connsiteY1" fmla="*/ 158877 h 523420"/>
                <a:gd name="connsiteX2" fmla="*/ 623507 w 730853"/>
                <a:gd name="connsiteY2" fmla="*/ 417005 h 523420"/>
                <a:gd name="connsiteX3" fmla="*/ 578072 w 730853"/>
                <a:gd name="connsiteY3" fmla="*/ 455105 h 523420"/>
                <a:gd name="connsiteX4" fmla="*/ 68285 w 730853"/>
                <a:gd name="connsiteY4" fmla="*/ 370704 h 523420"/>
                <a:gd name="connsiteX5" fmla="*/ 0 w 730853"/>
                <a:gd name="connsiteY5" fmla="*/ 158401 h 523420"/>
                <a:gd name="connsiteX6" fmla="*/ 0 w 730853"/>
                <a:gd name="connsiteY6" fmla="*/ 0 h 523420"/>
                <a:gd name="connsiteX7" fmla="*/ 730853 w 730853"/>
                <a:gd name="connsiteY7" fmla="*/ 0 h 52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853" h="523420">
                  <a:moveTo>
                    <a:pt x="730853" y="0"/>
                  </a:moveTo>
                  <a:lnTo>
                    <a:pt x="730853" y="158877"/>
                  </a:lnTo>
                  <a:cubicBezTo>
                    <a:pt x="730777" y="255765"/>
                    <a:pt x="692153" y="348634"/>
                    <a:pt x="623507" y="417005"/>
                  </a:cubicBezTo>
                  <a:cubicBezTo>
                    <a:pt x="609391" y="430882"/>
                    <a:pt x="594198" y="443627"/>
                    <a:pt x="578072" y="455105"/>
                  </a:cubicBezTo>
                  <a:cubicBezTo>
                    <a:pt x="413995" y="572576"/>
                    <a:pt x="185757" y="534781"/>
                    <a:pt x="68285" y="370704"/>
                  </a:cubicBezTo>
                  <a:cubicBezTo>
                    <a:pt x="23955" y="308781"/>
                    <a:pt x="76" y="234553"/>
                    <a:pt x="0" y="158401"/>
                  </a:cubicBezTo>
                  <a:lnTo>
                    <a:pt x="0" y="0"/>
                  </a:lnTo>
                  <a:cubicBezTo>
                    <a:pt x="237506" y="77153"/>
                    <a:pt x="493347" y="77153"/>
                    <a:pt x="730853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xmlns="" id="{6E57DB7E-4696-4D4E-BA24-D5584B9D64B8}"/>
                </a:ext>
              </a:extLst>
            </p:cNvPr>
            <p:cNvSpPr/>
            <p:nvPr/>
          </p:nvSpPr>
          <p:spPr>
            <a:xfrm>
              <a:off x="6015513" y="3689413"/>
              <a:ext cx="161067" cy="827532"/>
            </a:xfrm>
            <a:custGeom>
              <a:avLst/>
              <a:gdLst>
                <a:gd name="connsiteX0" fmla="*/ 161068 w 161067"/>
                <a:gd name="connsiteY0" fmla="*/ 81915 h 827532"/>
                <a:gd name="connsiteX1" fmla="*/ 161068 w 161067"/>
                <a:gd name="connsiteY1" fmla="*/ 827532 h 827532"/>
                <a:gd name="connsiteX2" fmla="*/ 0 w 161067"/>
                <a:gd name="connsiteY2" fmla="*/ 827532 h 827532"/>
                <a:gd name="connsiteX3" fmla="*/ 0 w 161067"/>
                <a:gd name="connsiteY3" fmla="*/ 82487 h 827532"/>
                <a:gd name="connsiteX4" fmla="*/ 80486 w 161067"/>
                <a:gd name="connsiteY4" fmla="*/ 0 h 827532"/>
                <a:gd name="connsiteX5" fmla="*/ 161068 w 161067"/>
                <a:gd name="connsiteY5" fmla="*/ 81629 h 827532"/>
                <a:gd name="connsiteX6" fmla="*/ 86868 w 161067"/>
                <a:gd name="connsiteY6" fmla="*/ 134684 h 827532"/>
                <a:gd name="connsiteX7" fmla="*/ 80486 w 161067"/>
                <a:gd name="connsiteY7" fmla="*/ 128302 h 827532"/>
                <a:gd name="connsiteX8" fmla="*/ 74104 w 161067"/>
                <a:gd name="connsiteY8" fmla="*/ 134684 h 827532"/>
                <a:gd name="connsiteX9" fmla="*/ 80486 w 161067"/>
                <a:gd name="connsiteY9" fmla="*/ 141065 h 827532"/>
                <a:gd name="connsiteX10" fmla="*/ 86868 w 161067"/>
                <a:gd name="connsiteY10" fmla="*/ 134684 h 827532"/>
                <a:gd name="connsiteX11" fmla="*/ 86868 w 161067"/>
                <a:gd name="connsiteY11" fmla="*/ 433197 h 827532"/>
                <a:gd name="connsiteX12" fmla="*/ 80486 w 161067"/>
                <a:gd name="connsiteY12" fmla="*/ 426815 h 827532"/>
                <a:gd name="connsiteX13" fmla="*/ 74104 w 161067"/>
                <a:gd name="connsiteY13" fmla="*/ 433197 h 827532"/>
                <a:gd name="connsiteX14" fmla="*/ 80486 w 161067"/>
                <a:gd name="connsiteY14" fmla="*/ 439579 h 827532"/>
                <a:gd name="connsiteX15" fmla="*/ 86868 w 161067"/>
                <a:gd name="connsiteY15" fmla="*/ 433197 h 827532"/>
                <a:gd name="connsiteX16" fmla="*/ 86868 w 161067"/>
                <a:gd name="connsiteY16" fmla="*/ 731711 h 827532"/>
                <a:gd name="connsiteX17" fmla="*/ 80486 w 161067"/>
                <a:gd name="connsiteY17" fmla="*/ 725329 h 827532"/>
                <a:gd name="connsiteX18" fmla="*/ 74104 w 161067"/>
                <a:gd name="connsiteY18" fmla="*/ 731711 h 827532"/>
                <a:gd name="connsiteX19" fmla="*/ 80486 w 161067"/>
                <a:gd name="connsiteY19" fmla="*/ 738092 h 827532"/>
                <a:gd name="connsiteX20" fmla="*/ 86868 w 161067"/>
                <a:gd name="connsiteY20" fmla="*/ 731711 h 82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1067" h="827532">
                  <a:moveTo>
                    <a:pt x="161068" y="81915"/>
                  </a:moveTo>
                  <a:lnTo>
                    <a:pt x="161068" y="827532"/>
                  </a:lnTo>
                  <a:lnTo>
                    <a:pt x="0" y="827532"/>
                  </a:lnTo>
                  <a:lnTo>
                    <a:pt x="0" y="82487"/>
                  </a:lnTo>
                  <a:lnTo>
                    <a:pt x="80486" y="0"/>
                  </a:lnTo>
                  <a:lnTo>
                    <a:pt x="161068" y="81629"/>
                  </a:lnTo>
                  <a:close/>
                  <a:moveTo>
                    <a:pt x="86868" y="134684"/>
                  </a:moveTo>
                  <a:cubicBezTo>
                    <a:pt x="86868" y="131159"/>
                    <a:pt x="84010" y="128302"/>
                    <a:pt x="80486" y="128302"/>
                  </a:cubicBezTo>
                  <a:cubicBezTo>
                    <a:pt x="76962" y="128302"/>
                    <a:pt x="74104" y="131159"/>
                    <a:pt x="74104" y="134684"/>
                  </a:cubicBezTo>
                  <a:cubicBezTo>
                    <a:pt x="74104" y="138208"/>
                    <a:pt x="76962" y="141065"/>
                    <a:pt x="80486" y="141065"/>
                  </a:cubicBezTo>
                  <a:cubicBezTo>
                    <a:pt x="84010" y="141065"/>
                    <a:pt x="86868" y="138208"/>
                    <a:pt x="86868" y="134684"/>
                  </a:cubicBezTo>
                  <a:close/>
                  <a:moveTo>
                    <a:pt x="86868" y="433197"/>
                  </a:moveTo>
                  <a:cubicBezTo>
                    <a:pt x="86868" y="429673"/>
                    <a:pt x="84010" y="426815"/>
                    <a:pt x="80486" y="426815"/>
                  </a:cubicBezTo>
                  <a:cubicBezTo>
                    <a:pt x="76962" y="426815"/>
                    <a:pt x="74104" y="429673"/>
                    <a:pt x="74104" y="433197"/>
                  </a:cubicBezTo>
                  <a:cubicBezTo>
                    <a:pt x="74104" y="436721"/>
                    <a:pt x="76962" y="439579"/>
                    <a:pt x="80486" y="439579"/>
                  </a:cubicBezTo>
                  <a:cubicBezTo>
                    <a:pt x="84010" y="439579"/>
                    <a:pt x="86868" y="436721"/>
                    <a:pt x="86868" y="433197"/>
                  </a:cubicBezTo>
                  <a:close/>
                  <a:moveTo>
                    <a:pt x="86868" y="731711"/>
                  </a:moveTo>
                  <a:cubicBezTo>
                    <a:pt x="86868" y="728186"/>
                    <a:pt x="84010" y="725329"/>
                    <a:pt x="80486" y="725329"/>
                  </a:cubicBezTo>
                  <a:cubicBezTo>
                    <a:pt x="76962" y="725329"/>
                    <a:pt x="74104" y="728186"/>
                    <a:pt x="74104" y="731711"/>
                  </a:cubicBezTo>
                  <a:cubicBezTo>
                    <a:pt x="74104" y="735235"/>
                    <a:pt x="76962" y="738092"/>
                    <a:pt x="80486" y="738092"/>
                  </a:cubicBezTo>
                  <a:cubicBezTo>
                    <a:pt x="84010" y="738092"/>
                    <a:pt x="86868" y="735235"/>
                    <a:pt x="86868" y="731711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xmlns="" id="{9EF1FC5E-1BE7-404F-819A-48B54AFEE300}"/>
                </a:ext>
              </a:extLst>
            </p:cNvPr>
            <p:cNvSpPr/>
            <p:nvPr/>
          </p:nvSpPr>
          <p:spPr>
            <a:xfrm>
              <a:off x="6096000" y="3557682"/>
              <a:ext cx="418623" cy="347567"/>
            </a:xfrm>
            <a:custGeom>
              <a:avLst/>
              <a:gdLst>
                <a:gd name="connsiteX0" fmla="*/ 80581 w 418623"/>
                <a:gd name="connsiteY0" fmla="*/ 213646 h 347567"/>
                <a:gd name="connsiteX1" fmla="*/ 80581 w 418623"/>
                <a:gd name="connsiteY1" fmla="*/ 213646 h 347567"/>
                <a:gd name="connsiteX2" fmla="*/ 0 w 418623"/>
                <a:gd name="connsiteY2" fmla="*/ 132016 h 347567"/>
                <a:gd name="connsiteX3" fmla="*/ 212693 w 418623"/>
                <a:gd name="connsiteY3" fmla="*/ 0 h 347567"/>
                <a:gd name="connsiteX4" fmla="*/ 418624 w 418623"/>
                <a:gd name="connsiteY4" fmla="*/ 66008 h 347567"/>
                <a:gd name="connsiteX5" fmla="*/ 212693 w 418623"/>
                <a:gd name="connsiteY5" fmla="*/ 347567 h 347567"/>
                <a:gd name="connsiteX6" fmla="*/ 80581 w 418623"/>
                <a:gd name="connsiteY6" fmla="*/ 213646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623" h="347567">
                  <a:moveTo>
                    <a:pt x="80581" y="213646"/>
                  </a:moveTo>
                  <a:lnTo>
                    <a:pt x="80581" y="213646"/>
                  </a:lnTo>
                  <a:lnTo>
                    <a:pt x="0" y="132016"/>
                  </a:lnTo>
                  <a:lnTo>
                    <a:pt x="212693" y="0"/>
                  </a:lnTo>
                  <a:lnTo>
                    <a:pt x="418624" y="66008"/>
                  </a:lnTo>
                  <a:lnTo>
                    <a:pt x="212693" y="347567"/>
                  </a:lnTo>
                  <a:lnTo>
                    <a:pt x="80581" y="21364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xmlns="" id="{2719CAB2-08B3-BF43-A584-5BD611C92141}"/>
                </a:ext>
              </a:extLst>
            </p:cNvPr>
            <p:cNvSpPr/>
            <p:nvPr/>
          </p:nvSpPr>
          <p:spPr>
            <a:xfrm>
              <a:off x="5330380" y="2341054"/>
              <a:ext cx="1531334" cy="516445"/>
            </a:xfrm>
            <a:custGeom>
              <a:avLst/>
              <a:gdLst>
                <a:gd name="connsiteX0" fmla="*/ 765715 w 1531334"/>
                <a:gd name="connsiteY0" fmla="*/ 0 h 516445"/>
                <a:gd name="connsiteX1" fmla="*/ 1531334 w 1531334"/>
                <a:gd name="connsiteY1" fmla="*/ 258318 h 516445"/>
                <a:gd name="connsiteX2" fmla="*/ 1371219 w 1531334"/>
                <a:gd name="connsiteY2" fmla="*/ 312230 h 516445"/>
                <a:gd name="connsiteX3" fmla="*/ 1131094 w 1531334"/>
                <a:gd name="connsiteY3" fmla="*/ 393192 h 516445"/>
                <a:gd name="connsiteX4" fmla="*/ 765715 w 1531334"/>
                <a:gd name="connsiteY4" fmla="*/ 516446 h 516445"/>
                <a:gd name="connsiteX5" fmla="*/ 400241 w 1531334"/>
                <a:gd name="connsiteY5" fmla="*/ 393192 h 516445"/>
                <a:gd name="connsiteX6" fmla="*/ 0 w 1531334"/>
                <a:gd name="connsiteY6" fmla="*/ 258318 h 516445"/>
                <a:gd name="connsiteX7" fmla="*/ 765715 w 1531334"/>
                <a:gd name="connsiteY7" fmla="*/ 0 h 51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1334" h="516445">
                  <a:moveTo>
                    <a:pt x="765715" y="0"/>
                  </a:moveTo>
                  <a:lnTo>
                    <a:pt x="1531334" y="258318"/>
                  </a:lnTo>
                  <a:lnTo>
                    <a:pt x="1371219" y="312230"/>
                  </a:lnTo>
                  <a:lnTo>
                    <a:pt x="1131094" y="393192"/>
                  </a:lnTo>
                  <a:lnTo>
                    <a:pt x="765715" y="516446"/>
                  </a:lnTo>
                  <a:lnTo>
                    <a:pt x="400241" y="393192"/>
                  </a:lnTo>
                  <a:lnTo>
                    <a:pt x="0" y="258318"/>
                  </a:lnTo>
                  <a:lnTo>
                    <a:pt x="765715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xmlns="" id="{21E74445-E84B-6F4C-85A2-F2982CA01CFB}"/>
                </a:ext>
              </a:extLst>
            </p:cNvPr>
            <p:cNvSpPr/>
            <p:nvPr/>
          </p:nvSpPr>
          <p:spPr>
            <a:xfrm>
              <a:off x="5730620" y="2920841"/>
              <a:ext cx="730853" cy="524323"/>
            </a:xfrm>
            <a:custGeom>
              <a:avLst/>
              <a:gdLst>
                <a:gd name="connsiteX0" fmla="*/ 0 w 730853"/>
                <a:gd name="connsiteY0" fmla="*/ 0 h 524323"/>
                <a:gd name="connsiteX1" fmla="*/ 0 w 730853"/>
                <a:gd name="connsiteY1" fmla="*/ 158877 h 524323"/>
                <a:gd name="connsiteX2" fmla="*/ 364360 w 730853"/>
                <a:gd name="connsiteY2" fmla="*/ 524323 h 524323"/>
                <a:gd name="connsiteX3" fmla="*/ 578073 w 730853"/>
                <a:gd name="connsiteY3" fmla="*/ 455581 h 524323"/>
                <a:gd name="connsiteX4" fmla="*/ 623507 w 730853"/>
                <a:gd name="connsiteY4" fmla="*/ 417481 h 524323"/>
                <a:gd name="connsiteX5" fmla="*/ 730854 w 730853"/>
                <a:gd name="connsiteY5" fmla="*/ 159353 h 524323"/>
                <a:gd name="connsiteX6" fmla="*/ 730854 w 730853"/>
                <a:gd name="connsiteY6" fmla="*/ 0 h 5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853" h="524323">
                  <a:moveTo>
                    <a:pt x="0" y="0"/>
                  </a:moveTo>
                  <a:lnTo>
                    <a:pt x="0" y="158877"/>
                  </a:lnTo>
                  <a:cubicBezTo>
                    <a:pt x="-295" y="360407"/>
                    <a:pt x="162830" y="524018"/>
                    <a:pt x="364360" y="524323"/>
                  </a:cubicBezTo>
                  <a:cubicBezTo>
                    <a:pt x="441056" y="524437"/>
                    <a:pt x="515827" y="500386"/>
                    <a:pt x="578073" y="455581"/>
                  </a:cubicBezTo>
                  <a:cubicBezTo>
                    <a:pt x="594199" y="444103"/>
                    <a:pt x="609391" y="431359"/>
                    <a:pt x="623507" y="417481"/>
                  </a:cubicBezTo>
                  <a:cubicBezTo>
                    <a:pt x="692154" y="349110"/>
                    <a:pt x="730777" y="256242"/>
                    <a:pt x="730854" y="159353"/>
                  </a:cubicBezTo>
                  <a:lnTo>
                    <a:pt x="730854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xmlns="" id="{9C24552C-1852-5B4C-A10E-0272A1C79AC5}"/>
                </a:ext>
              </a:extLst>
            </p:cNvPr>
            <p:cNvSpPr/>
            <p:nvPr/>
          </p:nvSpPr>
          <p:spPr>
            <a:xfrm>
              <a:off x="6634067" y="4158519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xmlns="" id="{1CF9AD24-BFB8-5C4C-8087-C25A000317C3}"/>
                </a:ext>
              </a:extLst>
            </p:cNvPr>
            <p:cNvSpPr/>
            <p:nvPr/>
          </p:nvSpPr>
          <p:spPr>
            <a:xfrm>
              <a:off x="5557932" y="4158519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xmlns="" id="{A40EACDD-5F38-3341-9798-5F37E3EC66EE}"/>
                </a:ext>
              </a:extLst>
            </p:cNvPr>
            <p:cNvSpPr/>
            <p:nvPr/>
          </p:nvSpPr>
          <p:spPr>
            <a:xfrm>
              <a:off x="6176581" y="3376707"/>
              <a:ext cx="715994" cy="1140237"/>
            </a:xfrm>
            <a:custGeom>
              <a:avLst/>
              <a:gdLst>
                <a:gd name="connsiteX0" fmla="*/ 0 w 715994"/>
                <a:gd name="connsiteY0" fmla="*/ 1140238 h 1140237"/>
                <a:gd name="connsiteX1" fmla="*/ 715994 w 715994"/>
                <a:gd name="connsiteY1" fmla="*/ 1140238 h 1140237"/>
                <a:gd name="connsiteX2" fmla="*/ 715994 w 715994"/>
                <a:gd name="connsiteY2" fmla="*/ 435388 h 1140237"/>
                <a:gd name="connsiteX3" fmla="*/ 651796 w 715994"/>
                <a:gd name="connsiteY3" fmla="*/ 347377 h 1140237"/>
                <a:gd name="connsiteX4" fmla="*/ 338519 w 715994"/>
                <a:gd name="connsiteY4" fmla="*/ 246983 h 1140237"/>
                <a:gd name="connsiteX5" fmla="*/ 132588 w 715994"/>
                <a:gd name="connsiteY5" fmla="*/ 180975 h 1140237"/>
                <a:gd name="connsiteX6" fmla="*/ 132588 w 715994"/>
                <a:gd name="connsiteY6" fmla="*/ 0 h 1140237"/>
                <a:gd name="connsiteX7" fmla="*/ 132588 w 715994"/>
                <a:gd name="connsiteY7" fmla="*/ 0 h 1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5994" h="1140237">
                  <a:moveTo>
                    <a:pt x="0" y="1140238"/>
                  </a:moveTo>
                  <a:lnTo>
                    <a:pt x="715994" y="1140238"/>
                  </a:lnTo>
                  <a:lnTo>
                    <a:pt x="715994" y="435388"/>
                  </a:lnTo>
                  <a:cubicBezTo>
                    <a:pt x="715975" y="395221"/>
                    <a:pt x="690039" y="359664"/>
                    <a:pt x="651796" y="347377"/>
                  </a:cubicBezTo>
                  <a:lnTo>
                    <a:pt x="338519" y="246983"/>
                  </a:lnTo>
                  <a:lnTo>
                    <a:pt x="132588" y="180975"/>
                  </a:lnTo>
                  <a:lnTo>
                    <a:pt x="132588" y="0"/>
                  </a:lnTo>
                  <a:lnTo>
                    <a:pt x="13258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xmlns="" id="{111DBB02-48F5-C744-95F9-8FD1DD91CE40}"/>
                </a:ext>
              </a:extLst>
            </p:cNvPr>
            <p:cNvSpPr/>
            <p:nvPr/>
          </p:nvSpPr>
          <p:spPr>
            <a:xfrm>
              <a:off x="5299519" y="3376326"/>
              <a:ext cx="715994" cy="1140809"/>
            </a:xfrm>
            <a:custGeom>
              <a:avLst/>
              <a:gdLst>
                <a:gd name="connsiteX0" fmla="*/ 583882 w 715994"/>
                <a:gd name="connsiteY0" fmla="*/ 0 h 1140809"/>
                <a:gd name="connsiteX1" fmla="*/ 583882 w 715994"/>
                <a:gd name="connsiteY1" fmla="*/ 180975 h 1140809"/>
                <a:gd name="connsiteX2" fmla="*/ 377952 w 715994"/>
                <a:gd name="connsiteY2" fmla="*/ 246983 h 1140809"/>
                <a:gd name="connsiteX3" fmla="*/ 64198 w 715994"/>
                <a:gd name="connsiteY3" fmla="*/ 347948 h 1140809"/>
                <a:gd name="connsiteX4" fmla="*/ 0 w 715994"/>
                <a:gd name="connsiteY4" fmla="*/ 435959 h 1140809"/>
                <a:gd name="connsiteX5" fmla="*/ 0 w 715994"/>
                <a:gd name="connsiteY5" fmla="*/ 1140809 h 1140809"/>
                <a:gd name="connsiteX6" fmla="*/ 715994 w 715994"/>
                <a:gd name="connsiteY6" fmla="*/ 1140809 h 114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994" h="1140809">
                  <a:moveTo>
                    <a:pt x="583882" y="0"/>
                  </a:moveTo>
                  <a:lnTo>
                    <a:pt x="583882" y="180975"/>
                  </a:lnTo>
                  <a:lnTo>
                    <a:pt x="377952" y="246983"/>
                  </a:lnTo>
                  <a:lnTo>
                    <a:pt x="64198" y="347948"/>
                  </a:lnTo>
                  <a:cubicBezTo>
                    <a:pt x="25956" y="360236"/>
                    <a:pt x="19" y="395792"/>
                    <a:pt x="0" y="435959"/>
                  </a:cubicBezTo>
                  <a:lnTo>
                    <a:pt x="0" y="1140809"/>
                  </a:lnTo>
                  <a:lnTo>
                    <a:pt x="715994" y="114080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xmlns="" id="{9EF4AE8C-2250-A24D-A9E2-8D324FCB0ECB}"/>
                </a:ext>
              </a:extLst>
            </p:cNvPr>
            <p:cNvSpPr/>
            <p:nvPr/>
          </p:nvSpPr>
          <p:spPr>
            <a:xfrm>
              <a:off x="5883401" y="3557682"/>
              <a:ext cx="425291" cy="132016"/>
            </a:xfrm>
            <a:custGeom>
              <a:avLst/>
              <a:gdLst>
                <a:gd name="connsiteX0" fmla="*/ 0 w 425291"/>
                <a:gd name="connsiteY0" fmla="*/ 0 h 132016"/>
                <a:gd name="connsiteX1" fmla="*/ 212598 w 425291"/>
                <a:gd name="connsiteY1" fmla="*/ 132016 h 132016"/>
                <a:gd name="connsiteX2" fmla="*/ 425291 w 425291"/>
                <a:gd name="connsiteY2" fmla="*/ 0 h 13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291" h="132016">
                  <a:moveTo>
                    <a:pt x="0" y="0"/>
                  </a:moveTo>
                  <a:lnTo>
                    <a:pt x="212598" y="132016"/>
                  </a:lnTo>
                  <a:lnTo>
                    <a:pt x="425291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xmlns="" id="{1BDF5F28-4B79-7541-975F-24740FCB0537}"/>
                </a:ext>
              </a:extLst>
            </p:cNvPr>
            <p:cNvSpPr/>
            <p:nvPr/>
          </p:nvSpPr>
          <p:spPr>
            <a:xfrm>
              <a:off x="6176581" y="3623691"/>
              <a:ext cx="338042" cy="281558"/>
            </a:xfrm>
            <a:custGeom>
              <a:avLst/>
              <a:gdLst>
                <a:gd name="connsiteX0" fmla="*/ 0 w 338042"/>
                <a:gd name="connsiteY0" fmla="*/ 147638 h 281558"/>
                <a:gd name="connsiteX1" fmla="*/ 132112 w 338042"/>
                <a:gd name="connsiteY1" fmla="*/ 281559 h 281558"/>
                <a:gd name="connsiteX2" fmla="*/ 338042 w 338042"/>
                <a:gd name="connsiteY2" fmla="*/ 0 h 281558"/>
                <a:gd name="connsiteX3" fmla="*/ 338042 w 338042"/>
                <a:gd name="connsiteY3" fmla="*/ 0 h 28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042" h="281558">
                  <a:moveTo>
                    <a:pt x="0" y="147638"/>
                  </a:moveTo>
                  <a:lnTo>
                    <a:pt x="132112" y="281559"/>
                  </a:lnTo>
                  <a:lnTo>
                    <a:pt x="338042" y="0"/>
                  </a:lnTo>
                  <a:lnTo>
                    <a:pt x="338042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xmlns="" id="{C3B91D4F-3781-6445-AFB6-827F3F819CB8}"/>
                </a:ext>
              </a:extLst>
            </p:cNvPr>
            <p:cNvSpPr/>
            <p:nvPr/>
          </p:nvSpPr>
          <p:spPr>
            <a:xfrm>
              <a:off x="5677471" y="3623691"/>
              <a:ext cx="499109" cy="281558"/>
            </a:xfrm>
            <a:custGeom>
              <a:avLst/>
              <a:gdLst>
                <a:gd name="connsiteX0" fmla="*/ 0 w 499109"/>
                <a:gd name="connsiteY0" fmla="*/ 0 h 281558"/>
                <a:gd name="connsiteX1" fmla="*/ 0 w 499109"/>
                <a:gd name="connsiteY1" fmla="*/ 0 h 281558"/>
                <a:gd name="connsiteX2" fmla="*/ 208121 w 499109"/>
                <a:gd name="connsiteY2" fmla="*/ 281559 h 281558"/>
                <a:gd name="connsiteX3" fmla="*/ 338042 w 499109"/>
                <a:gd name="connsiteY3" fmla="*/ 148399 h 281558"/>
                <a:gd name="connsiteX4" fmla="*/ 418529 w 499109"/>
                <a:gd name="connsiteY4" fmla="*/ 66008 h 281558"/>
                <a:gd name="connsiteX5" fmla="*/ 499110 w 499109"/>
                <a:gd name="connsiteY5" fmla="*/ 147638 h 28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109" h="281558">
                  <a:moveTo>
                    <a:pt x="0" y="0"/>
                  </a:moveTo>
                  <a:lnTo>
                    <a:pt x="0" y="0"/>
                  </a:lnTo>
                  <a:lnTo>
                    <a:pt x="208121" y="281559"/>
                  </a:lnTo>
                  <a:lnTo>
                    <a:pt x="338042" y="148399"/>
                  </a:lnTo>
                  <a:lnTo>
                    <a:pt x="418529" y="66008"/>
                  </a:lnTo>
                  <a:lnTo>
                    <a:pt x="499110" y="14763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xmlns="" id="{6832BBFE-396F-6A46-AA08-167907EC99A7}"/>
                </a:ext>
              </a:extLst>
            </p:cNvPr>
            <p:cNvSpPr/>
            <p:nvPr/>
          </p:nvSpPr>
          <p:spPr>
            <a:xfrm>
              <a:off x="5330380" y="2341054"/>
              <a:ext cx="1531334" cy="516445"/>
            </a:xfrm>
            <a:custGeom>
              <a:avLst/>
              <a:gdLst>
                <a:gd name="connsiteX0" fmla="*/ 400241 w 1531334"/>
                <a:gd name="connsiteY0" fmla="*/ 393192 h 516445"/>
                <a:gd name="connsiteX1" fmla="*/ 0 w 1531334"/>
                <a:gd name="connsiteY1" fmla="*/ 258318 h 516445"/>
                <a:gd name="connsiteX2" fmla="*/ 765715 w 1531334"/>
                <a:gd name="connsiteY2" fmla="*/ 0 h 516445"/>
                <a:gd name="connsiteX3" fmla="*/ 1531334 w 1531334"/>
                <a:gd name="connsiteY3" fmla="*/ 258318 h 516445"/>
                <a:gd name="connsiteX4" fmla="*/ 1371219 w 1531334"/>
                <a:gd name="connsiteY4" fmla="*/ 312230 h 516445"/>
                <a:gd name="connsiteX5" fmla="*/ 1131094 w 1531334"/>
                <a:gd name="connsiteY5" fmla="*/ 393192 h 516445"/>
                <a:gd name="connsiteX6" fmla="*/ 765715 w 1531334"/>
                <a:gd name="connsiteY6" fmla="*/ 516446 h 516445"/>
                <a:gd name="connsiteX7" fmla="*/ 400241 w 1531334"/>
                <a:gd name="connsiteY7" fmla="*/ 393192 h 51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1334" h="516445">
                  <a:moveTo>
                    <a:pt x="400241" y="393192"/>
                  </a:moveTo>
                  <a:lnTo>
                    <a:pt x="0" y="258318"/>
                  </a:lnTo>
                  <a:lnTo>
                    <a:pt x="765715" y="0"/>
                  </a:lnTo>
                  <a:lnTo>
                    <a:pt x="1531334" y="258318"/>
                  </a:lnTo>
                  <a:lnTo>
                    <a:pt x="1371219" y="312230"/>
                  </a:lnTo>
                  <a:lnTo>
                    <a:pt x="1131094" y="393192"/>
                  </a:lnTo>
                  <a:lnTo>
                    <a:pt x="765715" y="516446"/>
                  </a:lnTo>
                  <a:lnTo>
                    <a:pt x="400241" y="393192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xmlns="" id="{62BFB095-D106-A14D-B389-889E93813048}"/>
                </a:ext>
              </a:extLst>
            </p:cNvPr>
            <p:cNvSpPr/>
            <p:nvPr/>
          </p:nvSpPr>
          <p:spPr>
            <a:xfrm>
              <a:off x="6015513" y="3771328"/>
              <a:ext cx="161067" cy="745712"/>
            </a:xfrm>
            <a:custGeom>
              <a:avLst/>
              <a:gdLst>
                <a:gd name="connsiteX0" fmla="*/ 161068 w 161067"/>
                <a:gd name="connsiteY0" fmla="*/ 0 h 745712"/>
                <a:gd name="connsiteX1" fmla="*/ 161068 w 161067"/>
                <a:gd name="connsiteY1" fmla="*/ 0 h 745712"/>
                <a:gd name="connsiteX2" fmla="*/ 161068 w 161067"/>
                <a:gd name="connsiteY2" fmla="*/ 745712 h 745712"/>
                <a:gd name="connsiteX3" fmla="*/ 0 w 161067"/>
                <a:gd name="connsiteY3" fmla="*/ 745712 h 745712"/>
                <a:gd name="connsiteX4" fmla="*/ 0 w 161067"/>
                <a:gd name="connsiteY4" fmla="*/ 762 h 74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67" h="745712">
                  <a:moveTo>
                    <a:pt x="161068" y="0"/>
                  </a:moveTo>
                  <a:lnTo>
                    <a:pt x="161068" y="0"/>
                  </a:lnTo>
                  <a:lnTo>
                    <a:pt x="161068" y="745712"/>
                  </a:lnTo>
                  <a:lnTo>
                    <a:pt x="0" y="745712"/>
                  </a:lnTo>
                  <a:lnTo>
                    <a:pt x="0" y="762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xmlns="" id="{D6B20823-5F83-1A43-9ED7-88CE1FF3E1D1}"/>
                </a:ext>
              </a:extLst>
            </p:cNvPr>
            <p:cNvSpPr/>
            <p:nvPr/>
          </p:nvSpPr>
          <p:spPr>
            <a:xfrm>
              <a:off x="5730620" y="2734246"/>
              <a:ext cx="730853" cy="244459"/>
            </a:xfrm>
            <a:custGeom>
              <a:avLst/>
              <a:gdLst>
                <a:gd name="connsiteX0" fmla="*/ 730853 w 730853"/>
                <a:gd name="connsiteY0" fmla="*/ 0 h 244459"/>
                <a:gd name="connsiteX1" fmla="*/ 730853 w 730853"/>
                <a:gd name="connsiteY1" fmla="*/ 186595 h 244459"/>
                <a:gd name="connsiteX2" fmla="*/ 0 w 730853"/>
                <a:gd name="connsiteY2" fmla="*/ 186595 h 244459"/>
                <a:gd name="connsiteX3" fmla="*/ 0 w 730853"/>
                <a:gd name="connsiteY3" fmla="*/ 0 h 24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853" h="244459">
                  <a:moveTo>
                    <a:pt x="730853" y="0"/>
                  </a:moveTo>
                  <a:lnTo>
                    <a:pt x="730853" y="186595"/>
                  </a:lnTo>
                  <a:cubicBezTo>
                    <a:pt x="493347" y="263747"/>
                    <a:pt x="237506" y="263747"/>
                    <a:pt x="0" y="186595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xmlns="" id="{501DFA00-212B-174B-81BF-179D015DE6C7}"/>
                </a:ext>
              </a:extLst>
            </p:cNvPr>
            <p:cNvSpPr/>
            <p:nvPr/>
          </p:nvSpPr>
          <p:spPr>
            <a:xfrm>
              <a:off x="6096095" y="2599372"/>
              <a:ext cx="605504" cy="426053"/>
            </a:xfrm>
            <a:custGeom>
              <a:avLst/>
              <a:gdLst>
                <a:gd name="connsiteX0" fmla="*/ 0 w 605504"/>
                <a:gd name="connsiteY0" fmla="*/ 0 h 426053"/>
                <a:gd name="connsiteX1" fmla="*/ 605504 w 605504"/>
                <a:gd name="connsiteY1" fmla="*/ 53912 h 426053"/>
                <a:gd name="connsiteX2" fmla="*/ 605504 w 605504"/>
                <a:gd name="connsiteY2" fmla="*/ 426053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04" h="426053">
                  <a:moveTo>
                    <a:pt x="0" y="0"/>
                  </a:moveTo>
                  <a:lnTo>
                    <a:pt x="605504" y="53912"/>
                  </a:lnTo>
                  <a:lnTo>
                    <a:pt x="605504" y="42605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xmlns="" id="{9E2EFDED-C675-9345-80CF-5A8EC4D14927}"/>
                </a:ext>
              </a:extLst>
            </p:cNvPr>
            <p:cNvSpPr/>
            <p:nvPr/>
          </p:nvSpPr>
          <p:spPr>
            <a:xfrm>
              <a:off x="6641782" y="3025330"/>
              <a:ext cx="119920" cy="240982"/>
            </a:xfrm>
            <a:custGeom>
              <a:avLst/>
              <a:gdLst>
                <a:gd name="connsiteX0" fmla="*/ 119920 w 119920"/>
                <a:gd name="connsiteY0" fmla="*/ 240983 h 240982"/>
                <a:gd name="connsiteX1" fmla="*/ 0 w 119920"/>
                <a:gd name="connsiteY1" fmla="*/ 240983 h 240982"/>
                <a:gd name="connsiteX2" fmla="*/ 15526 w 119920"/>
                <a:gd name="connsiteY2" fmla="*/ 61341 h 240982"/>
                <a:gd name="connsiteX3" fmla="*/ 59817 w 119920"/>
                <a:gd name="connsiteY3" fmla="*/ 0 h 240982"/>
                <a:gd name="connsiteX4" fmla="*/ 59817 w 119920"/>
                <a:gd name="connsiteY4" fmla="*/ 0 h 240982"/>
                <a:gd name="connsiteX5" fmla="*/ 90011 w 119920"/>
                <a:gd name="connsiteY5" fmla="*/ 22003 h 240982"/>
                <a:gd name="connsiteX6" fmla="*/ 104299 w 119920"/>
                <a:gd name="connsiteY6" fmla="*/ 61341 h 24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20" h="240982">
                  <a:moveTo>
                    <a:pt x="119920" y="240983"/>
                  </a:moveTo>
                  <a:lnTo>
                    <a:pt x="0" y="240983"/>
                  </a:lnTo>
                  <a:lnTo>
                    <a:pt x="15526" y="61341"/>
                  </a:lnTo>
                  <a:cubicBezTo>
                    <a:pt x="17526" y="38291"/>
                    <a:pt x="36671" y="95"/>
                    <a:pt x="59817" y="0"/>
                  </a:cubicBezTo>
                  <a:lnTo>
                    <a:pt x="59817" y="0"/>
                  </a:lnTo>
                  <a:cubicBezTo>
                    <a:pt x="71438" y="0"/>
                    <a:pt x="82010" y="9525"/>
                    <a:pt x="90011" y="22003"/>
                  </a:cubicBezTo>
                  <a:cubicBezTo>
                    <a:pt x="97603" y="33909"/>
                    <a:pt x="102480" y="47339"/>
                    <a:pt x="104299" y="61341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xmlns="" id="{B552BF52-CE93-6C4B-88FA-865B169927FB}"/>
                </a:ext>
              </a:extLst>
            </p:cNvPr>
            <p:cNvSpPr/>
            <p:nvPr/>
          </p:nvSpPr>
          <p:spPr>
            <a:xfrm>
              <a:off x="6089617" y="3817619"/>
              <a:ext cx="12764" cy="12764"/>
            </a:xfrm>
            <a:custGeom>
              <a:avLst/>
              <a:gdLst>
                <a:gd name="connsiteX0" fmla="*/ 12764 w 12764"/>
                <a:gd name="connsiteY0" fmla="*/ 6477 h 12764"/>
                <a:gd name="connsiteX1" fmla="*/ 6287 w 12764"/>
                <a:gd name="connsiteY1" fmla="*/ 12764 h 12764"/>
                <a:gd name="connsiteX2" fmla="*/ 1 w 12764"/>
                <a:gd name="connsiteY2" fmla="*/ 6287 h 12764"/>
                <a:gd name="connsiteX3" fmla="*/ 6382 w 12764"/>
                <a:gd name="connsiteY3" fmla="*/ 0 h 12764"/>
                <a:gd name="connsiteX4" fmla="*/ 12764 w 12764"/>
                <a:gd name="connsiteY4" fmla="*/ 6382 h 12764"/>
                <a:gd name="connsiteX5" fmla="*/ 12764 w 12764"/>
                <a:gd name="connsiteY5" fmla="*/ 6477 h 1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4" h="12764">
                  <a:moveTo>
                    <a:pt x="12764" y="6477"/>
                  </a:moveTo>
                  <a:cubicBezTo>
                    <a:pt x="12707" y="10001"/>
                    <a:pt x="9811" y="12811"/>
                    <a:pt x="6287" y="12764"/>
                  </a:cubicBezTo>
                  <a:cubicBezTo>
                    <a:pt x="2763" y="12706"/>
                    <a:pt x="-47" y="9811"/>
                    <a:pt x="1" y="6287"/>
                  </a:cubicBezTo>
                  <a:cubicBezTo>
                    <a:pt x="58" y="2800"/>
                    <a:pt x="2896" y="0"/>
                    <a:pt x="6382" y="0"/>
                  </a:cubicBezTo>
                  <a:cubicBezTo>
                    <a:pt x="9907" y="0"/>
                    <a:pt x="12764" y="2858"/>
                    <a:pt x="12764" y="6382"/>
                  </a:cubicBezTo>
                  <a:cubicBezTo>
                    <a:pt x="12764" y="6410"/>
                    <a:pt x="12764" y="6448"/>
                    <a:pt x="12764" y="6477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xmlns="" id="{4857684C-BD34-8D42-A94F-AE5B1369CBD7}"/>
                </a:ext>
              </a:extLst>
            </p:cNvPr>
            <p:cNvSpPr/>
            <p:nvPr/>
          </p:nvSpPr>
          <p:spPr>
            <a:xfrm>
              <a:off x="6089618" y="4116228"/>
              <a:ext cx="12763" cy="12763"/>
            </a:xfrm>
            <a:custGeom>
              <a:avLst/>
              <a:gdLst>
                <a:gd name="connsiteX0" fmla="*/ 12763 w 12763"/>
                <a:gd name="connsiteY0" fmla="*/ 6382 h 12763"/>
                <a:gd name="connsiteX1" fmla="*/ 6382 w 12763"/>
                <a:gd name="connsiteY1" fmla="*/ 12764 h 12763"/>
                <a:gd name="connsiteX2" fmla="*/ 0 w 12763"/>
                <a:gd name="connsiteY2" fmla="*/ 6382 h 12763"/>
                <a:gd name="connsiteX3" fmla="*/ 6382 w 12763"/>
                <a:gd name="connsiteY3" fmla="*/ 0 h 12763"/>
                <a:gd name="connsiteX4" fmla="*/ 12763 w 12763"/>
                <a:gd name="connsiteY4" fmla="*/ 6382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" h="12763">
                  <a:moveTo>
                    <a:pt x="12763" y="6382"/>
                  </a:moveTo>
                  <a:cubicBezTo>
                    <a:pt x="12763" y="9906"/>
                    <a:pt x="9906" y="12764"/>
                    <a:pt x="6382" y="12764"/>
                  </a:cubicBezTo>
                  <a:cubicBezTo>
                    <a:pt x="2857" y="12764"/>
                    <a:pt x="0" y="9907"/>
                    <a:pt x="0" y="6382"/>
                  </a:cubicBezTo>
                  <a:cubicBezTo>
                    <a:pt x="0" y="2857"/>
                    <a:pt x="2857" y="0"/>
                    <a:pt x="6382" y="0"/>
                  </a:cubicBezTo>
                  <a:cubicBezTo>
                    <a:pt x="9906" y="0"/>
                    <a:pt x="12763" y="2857"/>
                    <a:pt x="12763" y="6382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xmlns="" id="{9FB0816B-FF87-BC48-880E-5ED21C92E440}"/>
                </a:ext>
              </a:extLst>
            </p:cNvPr>
            <p:cNvSpPr/>
            <p:nvPr/>
          </p:nvSpPr>
          <p:spPr>
            <a:xfrm>
              <a:off x="6089618" y="4414742"/>
              <a:ext cx="12763" cy="12763"/>
            </a:xfrm>
            <a:custGeom>
              <a:avLst/>
              <a:gdLst>
                <a:gd name="connsiteX0" fmla="*/ 12763 w 12763"/>
                <a:gd name="connsiteY0" fmla="*/ 6382 h 12763"/>
                <a:gd name="connsiteX1" fmla="*/ 6382 w 12763"/>
                <a:gd name="connsiteY1" fmla="*/ 12764 h 12763"/>
                <a:gd name="connsiteX2" fmla="*/ 0 w 12763"/>
                <a:gd name="connsiteY2" fmla="*/ 6382 h 12763"/>
                <a:gd name="connsiteX3" fmla="*/ 6382 w 12763"/>
                <a:gd name="connsiteY3" fmla="*/ 0 h 12763"/>
                <a:gd name="connsiteX4" fmla="*/ 12763 w 12763"/>
                <a:gd name="connsiteY4" fmla="*/ 6382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" h="12763">
                  <a:moveTo>
                    <a:pt x="12763" y="6382"/>
                  </a:moveTo>
                  <a:cubicBezTo>
                    <a:pt x="12763" y="9906"/>
                    <a:pt x="9906" y="12764"/>
                    <a:pt x="6382" y="12764"/>
                  </a:cubicBezTo>
                  <a:cubicBezTo>
                    <a:pt x="2857" y="12764"/>
                    <a:pt x="0" y="9907"/>
                    <a:pt x="0" y="6382"/>
                  </a:cubicBezTo>
                  <a:cubicBezTo>
                    <a:pt x="0" y="2857"/>
                    <a:pt x="2857" y="0"/>
                    <a:pt x="6382" y="0"/>
                  </a:cubicBezTo>
                  <a:cubicBezTo>
                    <a:pt x="9906" y="0"/>
                    <a:pt x="12763" y="2857"/>
                    <a:pt x="12763" y="6382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338" name="Рисунок 1209">
            <a:extLst>
              <a:ext uri="{FF2B5EF4-FFF2-40B4-BE49-F238E27FC236}">
                <a16:creationId xmlns:a16="http://schemas.microsoft.com/office/drawing/2014/main" xmlns="" id="{EC75EFE8-71D4-DC47-9686-5E2147752A18}"/>
              </a:ext>
            </a:extLst>
          </p:cNvPr>
          <p:cNvGrpSpPr/>
          <p:nvPr/>
        </p:nvGrpSpPr>
        <p:grpSpPr>
          <a:xfrm>
            <a:off x="7795857" y="3766784"/>
            <a:ext cx="577550" cy="803306"/>
            <a:chOff x="5299424" y="2325719"/>
            <a:chExt cx="1593151" cy="2215896"/>
          </a:xfrm>
        </p:grpSpPr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xmlns="" id="{8D2A8F6F-B63D-8A4B-A7C5-5497F5698BB6}"/>
                </a:ext>
              </a:extLst>
            </p:cNvPr>
            <p:cNvSpPr/>
            <p:nvPr/>
          </p:nvSpPr>
          <p:spPr>
            <a:xfrm>
              <a:off x="6154674" y="3638550"/>
              <a:ext cx="737901" cy="893684"/>
            </a:xfrm>
            <a:custGeom>
              <a:avLst/>
              <a:gdLst>
                <a:gd name="connsiteX0" fmla="*/ 737902 w 737901"/>
                <a:gd name="connsiteY0" fmla="*/ 188786 h 893684"/>
                <a:gd name="connsiteX1" fmla="*/ 737902 w 737901"/>
                <a:gd name="connsiteY1" fmla="*/ 893636 h 893684"/>
                <a:gd name="connsiteX2" fmla="*/ 461677 w 737901"/>
                <a:gd name="connsiteY2" fmla="*/ 893636 h 893684"/>
                <a:gd name="connsiteX3" fmla="*/ 597284 w 737901"/>
                <a:gd name="connsiteY3" fmla="*/ 765115 h 893684"/>
                <a:gd name="connsiteX4" fmla="*/ 468773 w 737901"/>
                <a:gd name="connsiteY4" fmla="*/ 629507 h 893684"/>
                <a:gd name="connsiteX5" fmla="*/ 461677 w 737901"/>
                <a:gd name="connsiteY5" fmla="*/ 629507 h 893684"/>
                <a:gd name="connsiteX6" fmla="*/ 453866 w 737901"/>
                <a:gd name="connsiteY6" fmla="*/ 629507 h 893684"/>
                <a:gd name="connsiteX7" fmla="*/ 453866 w 737901"/>
                <a:gd name="connsiteY7" fmla="*/ 412623 h 893684"/>
                <a:gd name="connsiteX8" fmla="*/ 18383 w 737901"/>
                <a:gd name="connsiteY8" fmla="*/ 412623 h 893684"/>
                <a:gd name="connsiteX9" fmla="*/ 0 w 737901"/>
                <a:gd name="connsiteY9" fmla="*/ 255461 h 893684"/>
                <a:gd name="connsiteX10" fmla="*/ 47625 w 737901"/>
                <a:gd name="connsiteY10" fmla="*/ 174022 h 893684"/>
                <a:gd name="connsiteX11" fmla="*/ 154019 w 737901"/>
                <a:gd name="connsiteY11" fmla="*/ 281845 h 893684"/>
                <a:gd name="connsiteX12" fmla="*/ 359855 w 737901"/>
                <a:gd name="connsiteY12" fmla="*/ 0 h 893684"/>
                <a:gd name="connsiteX13" fmla="*/ 673703 w 737901"/>
                <a:gd name="connsiteY13" fmla="*/ 100584 h 893684"/>
                <a:gd name="connsiteX14" fmla="*/ 737902 w 737901"/>
                <a:gd name="connsiteY14" fmla="*/ 188786 h 89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901" h="893684">
                  <a:moveTo>
                    <a:pt x="737902" y="188786"/>
                  </a:moveTo>
                  <a:lnTo>
                    <a:pt x="737902" y="893636"/>
                  </a:lnTo>
                  <a:lnTo>
                    <a:pt x="461677" y="893636"/>
                  </a:lnTo>
                  <a:cubicBezTo>
                    <a:pt x="534610" y="895598"/>
                    <a:pt x="595331" y="838057"/>
                    <a:pt x="597284" y="765115"/>
                  </a:cubicBezTo>
                  <a:cubicBezTo>
                    <a:pt x="599246" y="692182"/>
                    <a:pt x="541706" y="631469"/>
                    <a:pt x="468773" y="629507"/>
                  </a:cubicBezTo>
                  <a:cubicBezTo>
                    <a:pt x="466411" y="629441"/>
                    <a:pt x="464039" y="629441"/>
                    <a:pt x="461677" y="629507"/>
                  </a:cubicBezTo>
                  <a:lnTo>
                    <a:pt x="453866" y="629507"/>
                  </a:lnTo>
                  <a:lnTo>
                    <a:pt x="453866" y="412623"/>
                  </a:lnTo>
                  <a:lnTo>
                    <a:pt x="18383" y="412623"/>
                  </a:lnTo>
                  <a:lnTo>
                    <a:pt x="0" y="255461"/>
                  </a:lnTo>
                  <a:lnTo>
                    <a:pt x="47625" y="174022"/>
                  </a:lnTo>
                  <a:lnTo>
                    <a:pt x="154019" y="281845"/>
                  </a:lnTo>
                  <a:lnTo>
                    <a:pt x="359855" y="0"/>
                  </a:lnTo>
                  <a:lnTo>
                    <a:pt x="673703" y="100584"/>
                  </a:lnTo>
                  <a:cubicBezTo>
                    <a:pt x="711994" y="112919"/>
                    <a:pt x="737940" y="148561"/>
                    <a:pt x="737902" y="18878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xmlns="" id="{13DA78C5-DC17-0C45-A5CD-DD78D487E2CD}"/>
                </a:ext>
              </a:extLst>
            </p:cNvPr>
            <p:cNvSpPr/>
            <p:nvPr/>
          </p:nvSpPr>
          <p:spPr>
            <a:xfrm>
              <a:off x="6433661" y="4267913"/>
              <a:ext cx="318059" cy="264227"/>
            </a:xfrm>
            <a:custGeom>
              <a:avLst/>
              <a:gdLst>
                <a:gd name="connsiteX0" fmla="*/ 66580 w 318059"/>
                <a:gd name="connsiteY0" fmla="*/ 201312 h 264227"/>
                <a:gd name="connsiteX1" fmla="*/ 41910 w 318059"/>
                <a:gd name="connsiteY1" fmla="*/ 201312 h 264227"/>
                <a:gd name="connsiteX2" fmla="*/ 19050 w 318059"/>
                <a:gd name="connsiteY2" fmla="*/ 178642 h 264227"/>
                <a:gd name="connsiteX3" fmla="*/ 19050 w 318059"/>
                <a:gd name="connsiteY3" fmla="*/ 178452 h 264227"/>
                <a:gd name="connsiteX4" fmla="*/ 19050 w 318059"/>
                <a:gd name="connsiteY4" fmla="*/ 157402 h 264227"/>
                <a:gd name="connsiteX5" fmla="*/ 41719 w 318059"/>
                <a:gd name="connsiteY5" fmla="*/ 134542 h 264227"/>
                <a:gd name="connsiteX6" fmla="*/ 41910 w 318059"/>
                <a:gd name="connsiteY6" fmla="*/ 134542 h 264227"/>
                <a:gd name="connsiteX7" fmla="*/ 22860 w 318059"/>
                <a:gd name="connsiteY7" fmla="*/ 134542 h 264227"/>
                <a:gd name="connsiteX8" fmla="*/ 0 w 318059"/>
                <a:gd name="connsiteY8" fmla="*/ 111682 h 264227"/>
                <a:gd name="connsiteX9" fmla="*/ 0 w 318059"/>
                <a:gd name="connsiteY9" fmla="*/ 90536 h 264227"/>
                <a:gd name="connsiteX10" fmla="*/ 22860 w 318059"/>
                <a:gd name="connsiteY10" fmla="*/ 67676 h 264227"/>
                <a:gd name="connsiteX11" fmla="*/ 52006 w 318059"/>
                <a:gd name="connsiteY11" fmla="*/ 67676 h 264227"/>
                <a:gd name="connsiteX12" fmla="*/ 29146 w 318059"/>
                <a:gd name="connsiteY12" fmla="*/ 44816 h 264227"/>
                <a:gd name="connsiteX13" fmla="*/ 29146 w 318059"/>
                <a:gd name="connsiteY13" fmla="*/ 22814 h 264227"/>
                <a:gd name="connsiteX14" fmla="*/ 52006 w 318059"/>
                <a:gd name="connsiteY14" fmla="*/ 49 h 264227"/>
                <a:gd name="connsiteX15" fmla="*/ 182404 w 318059"/>
                <a:gd name="connsiteY15" fmla="*/ 49 h 264227"/>
                <a:gd name="connsiteX16" fmla="*/ 318011 w 318059"/>
                <a:gd name="connsiteY16" fmla="*/ 128570 h 264227"/>
                <a:gd name="connsiteX17" fmla="*/ 189500 w 318059"/>
                <a:gd name="connsiteY17" fmla="*/ 264177 h 264227"/>
                <a:gd name="connsiteX18" fmla="*/ 182404 w 318059"/>
                <a:gd name="connsiteY18" fmla="*/ 264177 h 264227"/>
                <a:gd name="connsiteX19" fmla="*/ 66580 w 318059"/>
                <a:gd name="connsiteY19" fmla="*/ 264177 h 264227"/>
                <a:gd name="connsiteX20" fmla="*/ 43815 w 318059"/>
                <a:gd name="connsiteY20" fmla="*/ 241412 h 264227"/>
                <a:gd name="connsiteX21" fmla="*/ 43815 w 318059"/>
                <a:gd name="connsiteY21" fmla="*/ 241317 h 264227"/>
                <a:gd name="connsiteX22" fmla="*/ 43815 w 318059"/>
                <a:gd name="connsiteY22" fmla="*/ 224172 h 264227"/>
                <a:gd name="connsiteX23" fmla="*/ 66580 w 318059"/>
                <a:gd name="connsiteY23" fmla="*/ 201312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8059" h="264227">
                  <a:moveTo>
                    <a:pt x="66580" y="201312"/>
                  </a:moveTo>
                  <a:lnTo>
                    <a:pt x="41910" y="201312"/>
                  </a:lnTo>
                  <a:cubicBezTo>
                    <a:pt x="29337" y="201369"/>
                    <a:pt x="19107" y="191216"/>
                    <a:pt x="19050" y="178642"/>
                  </a:cubicBezTo>
                  <a:cubicBezTo>
                    <a:pt x="19050" y="178576"/>
                    <a:pt x="19050" y="178519"/>
                    <a:pt x="19050" y="178452"/>
                  </a:cubicBezTo>
                  <a:lnTo>
                    <a:pt x="19050" y="157402"/>
                  </a:lnTo>
                  <a:cubicBezTo>
                    <a:pt x="18993" y="144829"/>
                    <a:pt x="29146" y="134599"/>
                    <a:pt x="41719" y="134542"/>
                  </a:cubicBezTo>
                  <a:cubicBezTo>
                    <a:pt x="41786" y="134542"/>
                    <a:pt x="41843" y="134542"/>
                    <a:pt x="41910" y="134542"/>
                  </a:cubicBezTo>
                  <a:lnTo>
                    <a:pt x="22860" y="134542"/>
                  </a:lnTo>
                  <a:cubicBezTo>
                    <a:pt x="10258" y="134494"/>
                    <a:pt x="47" y="124283"/>
                    <a:pt x="0" y="111682"/>
                  </a:cubicBezTo>
                  <a:lnTo>
                    <a:pt x="0" y="90536"/>
                  </a:lnTo>
                  <a:cubicBezTo>
                    <a:pt x="57" y="77935"/>
                    <a:pt x="10258" y="67724"/>
                    <a:pt x="22860" y="67676"/>
                  </a:cubicBezTo>
                  <a:lnTo>
                    <a:pt x="52006" y="67676"/>
                  </a:lnTo>
                  <a:cubicBezTo>
                    <a:pt x="39386" y="67676"/>
                    <a:pt x="29146" y="57437"/>
                    <a:pt x="29146" y="44816"/>
                  </a:cubicBezTo>
                  <a:lnTo>
                    <a:pt x="29146" y="22814"/>
                  </a:lnTo>
                  <a:cubicBezTo>
                    <a:pt x="29203" y="10222"/>
                    <a:pt x="39414" y="49"/>
                    <a:pt x="52006" y="49"/>
                  </a:cubicBezTo>
                  <a:lnTo>
                    <a:pt x="182404" y="49"/>
                  </a:lnTo>
                  <a:cubicBezTo>
                    <a:pt x="255336" y="-1913"/>
                    <a:pt x="316058" y="55627"/>
                    <a:pt x="318011" y="128570"/>
                  </a:cubicBezTo>
                  <a:cubicBezTo>
                    <a:pt x="319973" y="201503"/>
                    <a:pt x="262433" y="262215"/>
                    <a:pt x="189500" y="264177"/>
                  </a:cubicBezTo>
                  <a:cubicBezTo>
                    <a:pt x="187137" y="264244"/>
                    <a:pt x="184766" y="264244"/>
                    <a:pt x="182404" y="264177"/>
                  </a:cubicBezTo>
                  <a:lnTo>
                    <a:pt x="66580" y="264177"/>
                  </a:lnTo>
                  <a:cubicBezTo>
                    <a:pt x="54007" y="264177"/>
                    <a:pt x="43815" y="253985"/>
                    <a:pt x="43815" y="241412"/>
                  </a:cubicBezTo>
                  <a:cubicBezTo>
                    <a:pt x="43815" y="241384"/>
                    <a:pt x="43815" y="241346"/>
                    <a:pt x="43815" y="241317"/>
                  </a:cubicBezTo>
                  <a:lnTo>
                    <a:pt x="43815" y="224172"/>
                  </a:lnTo>
                  <a:cubicBezTo>
                    <a:pt x="43815" y="211580"/>
                    <a:pt x="53988" y="201360"/>
                    <a:pt x="66580" y="201312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xmlns="" id="{C9FF3E3E-684A-0942-A0EE-65735BDF497F}"/>
                </a:ext>
              </a:extLst>
            </p:cNvPr>
            <p:cNvSpPr/>
            <p:nvPr/>
          </p:nvSpPr>
          <p:spPr>
            <a:xfrm>
              <a:off x="5583554" y="4051173"/>
              <a:ext cx="1024889" cy="480917"/>
            </a:xfrm>
            <a:custGeom>
              <a:avLst/>
              <a:gdLst>
                <a:gd name="connsiteX0" fmla="*/ 1024890 w 1024889"/>
                <a:gd name="connsiteY0" fmla="*/ 0 h 480917"/>
                <a:gd name="connsiteX1" fmla="*/ 1024890 w 1024889"/>
                <a:gd name="connsiteY1" fmla="*/ 216789 h 480917"/>
                <a:gd name="connsiteX2" fmla="*/ 902303 w 1024889"/>
                <a:gd name="connsiteY2" fmla="*/ 216789 h 480917"/>
                <a:gd name="connsiteX3" fmla="*/ 879443 w 1024889"/>
                <a:gd name="connsiteY3" fmla="*/ 239554 h 480917"/>
                <a:gd name="connsiteX4" fmla="*/ 879443 w 1024889"/>
                <a:gd name="connsiteY4" fmla="*/ 261556 h 480917"/>
                <a:gd name="connsiteX5" fmla="*/ 902303 w 1024889"/>
                <a:gd name="connsiteY5" fmla="*/ 284416 h 480917"/>
                <a:gd name="connsiteX6" fmla="*/ 873157 w 1024889"/>
                <a:gd name="connsiteY6" fmla="*/ 284416 h 480917"/>
                <a:gd name="connsiteX7" fmla="*/ 850297 w 1024889"/>
                <a:gd name="connsiteY7" fmla="*/ 307276 h 480917"/>
                <a:gd name="connsiteX8" fmla="*/ 850297 w 1024889"/>
                <a:gd name="connsiteY8" fmla="*/ 328422 h 480917"/>
                <a:gd name="connsiteX9" fmla="*/ 873157 w 1024889"/>
                <a:gd name="connsiteY9" fmla="*/ 351282 h 480917"/>
                <a:gd name="connsiteX10" fmla="*/ 892207 w 1024889"/>
                <a:gd name="connsiteY10" fmla="*/ 351282 h 480917"/>
                <a:gd name="connsiteX11" fmla="*/ 869347 w 1024889"/>
                <a:gd name="connsiteY11" fmla="*/ 373951 h 480917"/>
                <a:gd name="connsiteX12" fmla="*/ 869347 w 1024889"/>
                <a:gd name="connsiteY12" fmla="*/ 374142 h 480917"/>
                <a:gd name="connsiteX13" fmla="*/ 869347 w 1024889"/>
                <a:gd name="connsiteY13" fmla="*/ 395192 h 480917"/>
                <a:gd name="connsiteX14" fmla="*/ 892016 w 1024889"/>
                <a:gd name="connsiteY14" fmla="*/ 418052 h 480917"/>
                <a:gd name="connsiteX15" fmla="*/ 892207 w 1024889"/>
                <a:gd name="connsiteY15" fmla="*/ 418052 h 480917"/>
                <a:gd name="connsiteX16" fmla="*/ 916876 w 1024889"/>
                <a:gd name="connsiteY16" fmla="*/ 418052 h 480917"/>
                <a:gd name="connsiteX17" fmla="*/ 894112 w 1024889"/>
                <a:gd name="connsiteY17" fmla="*/ 440912 h 480917"/>
                <a:gd name="connsiteX18" fmla="*/ 894112 w 1024889"/>
                <a:gd name="connsiteY18" fmla="*/ 458057 h 480917"/>
                <a:gd name="connsiteX19" fmla="*/ 916781 w 1024889"/>
                <a:gd name="connsiteY19" fmla="*/ 480917 h 480917"/>
                <a:gd name="connsiteX20" fmla="*/ 916876 w 1024889"/>
                <a:gd name="connsiteY20" fmla="*/ 480917 h 480917"/>
                <a:gd name="connsiteX21" fmla="*/ 108204 w 1024889"/>
                <a:gd name="connsiteY21" fmla="*/ 480917 h 480917"/>
                <a:gd name="connsiteX22" fmla="*/ 130969 w 1024889"/>
                <a:gd name="connsiteY22" fmla="*/ 458153 h 480917"/>
                <a:gd name="connsiteX23" fmla="*/ 130969 w 1024889"/>
                <a:gd name="connsiteY23" fmla="*/ 458057 h 480917"/>
                <a:gd name="connsiteX24" fmla="*/ 130969 w 1024889"/>
                <a:gd name="connsiteY24" fmla="*/ 440912 h 480917"/>
                <a:gd name="connsiteX25" fmla="*/ 108204 w 1024889"/>
                <a:gd name="connsiteY25" fmla="*/ 418052 h 480917"/>
                <a:gd name="connsiteX26" fmla="*/ 132874 w 1024889"/>
                <a:gd name="connsiteY26" fmla="*/ 418052 h 480917"/>
                <a:gd name="connsiteX27" fmla="*/ 155734 w 1024889"/>
                <a:gd name="connsiteY27" fmla="*/ 395383 h 480917"/>
                <a:gd name="connsiteX28" fmla="*/ 155734 w 1024889"/>
                <a:gd name="connsiteY28" fmla="*/ 395192 h 480917"/>
                <a:gd name="connsiteX29" fmla="*/ 155734 w 1024889"/>
                <a:gd name="connsiteY29" fmla="*/ 374142 h 480917"/>
                <a:gd name="connsiteX30" fmla="*/ 133064 w 1024889"/>
                <a:gd name="connsiteY30" fmla="*/ 351282 h 480917"/>
                <a:gd name="connsiteX31" fmla="*/ 132874 w 1024889"/>
                <a:gd name="connsiteY31" fmla="*/ 351282 h 480917"/>
                <a:gd name="connsiteX32" fmla="*/ 151924 w 1024889"/>
                <a:gd name="connsiteY32" fmla="*/ 351282 h 480917"/>
                <a:gd name="connsiteX33" fmla="*/ 174784 w 1024889"/>
                <a:gd name="connsiteY33" fmla="*/ 328422 h 480917"/>
                <a:gd name="connsiteX34" fmla="*/ 174784 w 1024889"/>
                <a:gd name="connsiteY34" fmla="*/ 307276 h 480917"/>
                <a:gd name="connsiteX35" fmla="*/ 151924 w 1024889"/>
                <a:gd name="connsiteY35" fmla="*/ 284416 h 480917"/>
                <a:gd name="connsiteX36" fmla="*/ 122777 w 1024889"/>
                <a:gd name="connsiteY36" fmla="*/ 284416 h 480917"/>
                <a:gd name="connsiteX37" fmla="*/ 145637 w 1024889"/>
                <a:gd name="connsiteY37" fmla="*/ 261556 h 480917"/>
                <a:gd name="connsiteX38" fmla="*/ 145637 w 1024889"/>
                <a:gd name="connsiteY38" fmla="*/ 239554 h 480917"/>
                <a:gd name="connsiteX39" fmla="*/ 122777 w 1024889"/>
                <a:gd name="connsiteY39" fmla="*/ 216789 h 480917"/>
                <a:gd name="connsiteX40" fmla="*/ 0 w 1024889"/>
                <a:gd name="connsiteY40" fmla="*/ 216789 h 480917"/>
                <a:gd name="connsiteX41" fmla="*/ 0 w 1024889"/>
                <a:gd name="connsiteY41" fmla="*/ 0 h 480917"/>
                <a:gd name="connsiteX42" fmla="*/ 1024890 w 1024889"/>
                <a:gd name="connsiteY42" fmla="*/ 0 h 48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24889" h="480917">
                  <a:moveTo>
                    <a:pt x="1024890" y="0"/>
                  </a:moveTo>
                  <a:lnTo>
                    <a:pt x="1024890" y="216789"/>
                  </a:lnTo>
                  <a:lnTo>
                    <a:pt x="902303" y="216789"/>
                  </a:lnTo>
                  <a:cubicBezTo>
                    <a:pt x="889711" y="216789"/>
                    <a:pt x="879491" y="226962"/>
                    <a:pt x="879443" y="239554"/>
                  </a:cubicBezTo>
                  <a:lnTo>
                    <a:pt x="879443" y="261556"/>
                  </a:lnTo>
                  <a:cubicBezTo>
                    <a:pt x="879443" y="274177"/>
                    <a:pt x="889683" y="284416"/>
                    <a:pt x="902303" y="284416"/>
                  </a:cubicBezTo>
                  <a:lnTo>
                    <a:pt x="873157" y="284416"/>
                  </a:lnTo>
                  <a:cubicBezTo>
                    <a:pt x="860555" y="284464"/>
                    <a:pt x="850344" y="294675"/>
                    <a:pt x="850297" y="307276"/>
                  </a:cubicBezTo>
                  <a:lnTo>
                    <a:pt x="850297" y="328422"/>
                  </a:lnTo>
                  <a:cubicBezTo>
                    <a:pt x="850344" y="341023"/>
                    <a:pt x="860555" y="351234"/>
                    <a:pt x="873157" y="351282"/>
                  </a:cubicBezTo>
                  <a:lnTo>
                    <a:pt x="892207" y="351282"/>
                  </a:lnTo>
                  <a:cubicBezTo>
                    <a:pt x="879634" y="351225"/>
                    <a:pt x="869404" y="361379"/>
                    <a:pt x="869347" y="373951"/>
                  </a:cubicBezTo>
                  <a:cubicBezTo>
                    <a:pt x="869347" y="374018"/>
                    <a:pt x="869347" y="374075"/>
                    <a:pt x="869347" y="374142"/>
                  </a:cubicBezTo>
                  <a:lnTo>
                    <a:pt x="869347" y="395192"/>
                  </a:lnTo>
                  <a:cubicBezTo>
                    <a:pt x="869290" y="407765"/>
                    <a:pt x="879443" y="417995"/>
                    <a:pt x="892016" y="418052"/>
                  </a:cubicBezTo>
                  <a:cubicBezTo>
                    <a:pt x="892083" y="418052"/>
                    <a:pt x="892140" y="418052"/>
                    <a:pt x="892207" y="418052"/>
                  </a:cubicBezTo>
                  <a:lnTo>
                    <a:pt x="916876" y="418052"/>
                  </a:lnTo>
                  <a:cubicBezTo>
                    <a:pt x="904285" y="418100"/>
                    <a:pt x="894112" y="428320"/>
                    <a:pt x="894112" y="440912"/>
                  </a:cubicBezTo>
                  <a:lnTo>
                    <a:pt x="894112" y="458057"/>
                  </a:lnTo>
                  <a:cubicBezTo>
                    <a:pt x="894055" y="470630"/>
                    <a:pt x="904208" y="480860"/>
                    <a:pt x="916781" y="480917"/>
                  </a:cubicBezTo>
                  <a:cubicBezTo>
                    <a:pt x="916810" y="480917"/>
                    <a:pt x="916848" y="480917"/>
                    <a:pt x="916876" y="480917"/>
                  </a:cubicBezTo>
                  <a:lnTo>
                    <a:pt x="108204" y="480917"/>
                  </a:lnTo>
                  <a:cubicBezTo>
                    <a:pt x="120777" y="480917"/>
                    <a:pt x="130969" y="470725"/>
                    <a:pt x="130969" y="458153"/>
                  </a:cubicBezTo>
                  <a:cubicBezTo>
                    <a:pt x="130969" y="458124"/>
                    <a:pt x="130969" y="458086"/>
                    <a:pt x="130969" y="458057"/>
                  </a:cubicBezTo>
                  <a:lnTo>
                    <a:pt x="130969" y="440912"/>
                  </a:lnTo>
                  <a:cubicBezTo>
                    <a:pt x="130969" y="428320"/>
                    <a:pt x="120796" y="418100"/>
                    <a:pt x="108204" y="418052"/>
                  </a:cubicBezTo>
                  <a:lnTo>
                    <a:pt x="132874" y="418052"/>
                  </a:lnTo>
                  <a:cubicBezTo>
                    <a:pt x="145447" y="418109"/>
                    <a:pt x="155677" y="407956"/>
                    <a:pt x="155734" y="395383"/>
                  </a:cubicBezTo>
                  <a:cubicBezTo>
                    <a:pt x="155734" y="395316"/>
                    <a:pt x="155734" y="395259"/>
                    <a:pt x="155734" y="395192"/>
                  </a:cubicBezTo>
                  <a:lnTo>
                    <a:pt x="155734" y="374142"/>
                  </a:lnTo>
                  <a:cubicBezTo>
                    <a:pt x="155791" y="361569"/>
                    <a:pt x="145637" y="351339"/>
                    <a:pt x="133064" y="351282"/>
                  </a:cubicBezTo>
                  <a:cubicBezTo>
                    <a:pt x="132998" y="351282"/>
                    <a:pt x="132940" y="351282"/>
                    <a:pt x="132874" y="351282"/>
                  </a:cubicBezTo>
                  <a:lnTo>
                    <a:pt x="151924" y="351282"/>
                  </a:lnTo>
                  <a:cubicBezTo>
                    <a:pt x="164525" y="351234"/>
                    <a:pt x="174736" y="341023"/>
                    <a:pt x="174784" y="328422"/>
                  </a:cubicBezTo>
                  <a:lnTo>
                    <a:pt x="174784" y="307276"/>
                  </a:lnTo>
                  <a:cubicBezTo>
                    <a:pt x="174736" y="294675"/>
                    <a:pt x="164525" y="284464"/>
                    <a:pt x="151924" y="284416"/>
                  </a:cubicBezTo>
                  <a:lnTo>
                    <a:pt x="122777" y="284416"/>
                  </a:lnTo>
                  <a:cubicBezTo>
                    <a:pt x="135398" y="284416"/>
                    <a:pt x="145637" y="274177"/>
                    <a:pt x="145637" y="261556"/>
                  </a:cubicBezTo>
                  <a:lnTo>
                    <a:pt x="145637" y="239554"/>
                  </a:lnTo>
                  <a:cubicBezTo>
                    <a:pt x="145580" y="226962"/>
                    <a:pt x="135369" y="216789"/>
                    <a:pt x="122777" y="216789"/>
                  </a:cubicBezTo>
                  <a:lnTo>
                    <a:pt x="0" y="216789"/>
                  </a:lnTo>
                  <a:lnTo>
                    <a:pt x="0" y="0"/>
                  </a:lnTo>
                  <a:lnTo>
                    <a:pt x="102489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xmlns="" id="{F21B3D17-D89A-1D4A-A42D-DD4424DB2DEF}"/>
                </a:ext>
              </a:extLst>
            </p:cNvPr>
            <p:cNvSpPr/>
            <p:nvPr/>
          </p:nvSpPr>
          <p:spPr>
            <a:xfrm>
              <a:off x="5677471" y="2325719"/>
              <a:ext cx="837057" cy="708755"/>
            </a:xfrm>
            <a:custGeom>
              <a:avLst/>
              <a:gdLst>
                <a:gd name="connsiteX0" fmla="*/ 837057 w 837057"/>
                <a:gd name="connsiteY0" fmla="*/ 352425 h 708755"/>
                <a:gd name="connsiteX1" fmla="*/ 837057 w 837057"/>
                <a:gd name="connsiteY1" fmla="*/ 655606 h 708755"/>
                <a:gd name="connsiteX2" fmla="*/ 783907 w 837057"/>
                <a:gd name="connsiteY2" fmla="*/ 708755 h 708755"/>
                <a:gd name="connsiteX3" fmla="*/ 783907 w 837057"/>
                <a:gd name="connsiteY3" fmla="*/ 561308 h 708755"/>
                <a:gd name="connsiteX4" fmla="*/ 614648 w 837057"/>
                <a:gd name="connsiteY4" fmla="*/ 363760 h 708755"/>
                <a:gd name="connsiteX5" fmla="*/ 53150 w 837057"/>
                <a:gd name="connsiteY5" fmla="*/ 561308 h 708755"/>
                <a:gd name="connsiteX6" fmla="*/ 53150 w 837057"/>
                <a:gd name="connsiteY6" fmla="*/ 708660 h 708755"/>
                <a:gd name="connsiteX7" fmla="*/ 0 w 837057"/>
                <a:gd name="connsiteY7" fmla="*/ 655511 h 708755"/>
                <a:gd name="connsiteX8" fmla="*/ 0 w 837057"/>
                <a:gd name="connsiteY8" fmla="*/ 352425 h 708755"/>
                <a:gd name="connsiteX9" fmla="*/ 352425 w 837057"/>
                <a:gd name="connsiteY9" fmla="*/ 0 h 708755"/>
                <a:gd name="connsiteX10" fmla="*/ 485204 w 837057"/>
                <a:gd name="connsiteY10" fmla="*/ 0 h 708755"/>
                <a:gd name="connsiteX11" fmla="*/ 837057 w 837057"/>
                <a:gd name="connsiteY11" fmla="*/ 352425 h 7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057" h="708755">
                  <a:moveTo>
                    <a:pt x="837057" y="352425"/>
                  </a:moveTo>
                  <a:lnTo>
                    <a:pt x="837057" y="655606"/>
                  </a:lnTo>
                  <a:cubicBezTo>
                    <a:pt x="837057" y="684962"/>
                    <a:pt x="813263" y="708755"/>
                    <a:pt x="783907" y="708755"/>
                  </a:cubicBezTo>
                  <a:lnTo>
                    <a:pt x="783907" y="561308"/>
                  </a:lnTo>
                  <a:lnTo>
                    <a:pt x="614648" y="363760"/>
                  </a:lnTo>
                  <a:cubicBezTo>
                    <a:pt x="450104" y="481727"/>
                    <a:pt x="255308" y="550259"/>
                    <a:pt x="53150" y="561308"/>
                  </a:cubicBezTo>
                  <a:lnTo>
                    <a:pt x="53150" y="708660"/>
                  </a:lnTo>
                  <a:cubicBezTo>
                    <a:pt x="23793" y="708660"/>
                    <a:pt x="0" y="684867"/>
                    <a:pt x="0" y="655511"/>
                  </a:cubicBezTo>
                  <a:lnTo>
                    <a:pt x="0" y="352425"/>
                  </a:lnTo>
                  <a:cubicBezTo>
                    <a:pt x="467" y="157982"/>
                    <a:pt x="157982" y="467"/>
                    <a:pt x="352425" y="0"/>
                  </a:cubicBezTo>
                  <a:lnTo>
                    <a:pt x="485204" y="0"/>
                  </a:lnTo>
                  <a:cubicBezTo>
                    <a:pt x="679428" y="781"/>
                    <a:pt x="836590" y="158201"/>
                    <a:pt x="837057" y="35242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xmlns="" id="{14011080-FF46-3744-B1D3-CBB5A85D85FD}"/>
                </a:ext>
              </a:extLst>
            </p:cNvPr>
            <p:cNvSpPr/>
            <p:nvPr/>
          </p:nvSpPr>
          <p:spPr>
            <a:xfrm>
              <a:off x="6096000" y="3572827"/>
              <a:ext cx="418528" cy="347567"/>
            </a:xfrm>
            <a:custGeom>
              <a:avLst/>
              <a:gdLst>
                <a:gd name="connsiteX0" fmla="*/ 418529 w 418528"/>
                <a:gd name="connsiteY0" fmla="*/ 65913 h 347567"/>
                <a:gd name="connsiteX1" fmla="*/ 212693 w 418528"/>
                <a:gd name="connsiteY1" fmla="*/ 347567 h 347567"/>
                <a:gd name="connsiteX2" fmla="*/ 106299 w 418528"/>
                <a:gd name="connsiteY2" fmla="*/ 239744 h 347567"/>
                <a:gd name="connsiteX3" fmla="*/ 0 w 418528"/>
                <a:gd name="connsiteY3" fmla="*/ 131921 h 347567"/>
                <a:gd name="connsiteX4" fmla="*/ 212693 w 418528"/>
                <a:gd name="connsiteY4" fmla="*/ 0 h 347567"/>
                <a:gd name="connsiteX5" fmla="*/ 418529 w 418528"/>
                <a:gd name="connsiteY5" fmla="*/ 65913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567">
                  <a:moveTo>
                    <a:pt x="418529" y="65913"/>
                  </a:moveTo>
                  <a:lnTo>
                    <a:pt x="212693" y="347567"/>
                  </a:lnTo>
                  <a:lnTo>
                    <a:pt x="106299" y="239744"/>
                  </a:lnTo>
                  <a:lnTo>
                    <a:pt x="0" y="131921"/>
                  </a:lnTo>
                  <a:lnTo>
                    <a:pt x="212693" y="0"/>
                  </a:lnTo>
                  <a:lnTo>
                    <a:pt x="418529" y="6591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xmlns="" id="{68C690BE-827E-454E-8AA4-9510C3ECA2B8}"/>
                </a:ext>
              </a:extLst>
            </p:cNvPr>
            <p:cNvSpPr/>
            <p:nvPr/>
          </p:nvSpPr>
          <p:spPr>
            <a:xfrm>
              <a:off x="5730620" y="2689479"/>
              <a:ext cx="730757" cy="770403"/>
            </a:xfrm>
            <a:custGeom>
              <a:avLst/>
              <a:gdLst>
                <a:gd name="connsiteX0" fmla="*/ 578072 w 730757"/>
                <a:gd name="connsiteY0" fmla="*/ 702088 h 770403"/>
                <a:gd name="connsiteX1" fmla="*/ 68285 w 730757"/>
                <a:gd name="connsiteY1" fmla="*/ 617687 h 770403"/>
                <a:gd name="connsiteX2" fmla="*/ 0 w 730757"/>
                <a:gd name="connsiteY2" fmla="*/ 405384 h 770403"/>
                <a:gd name="connsiteX3" fmla="*/ 0 w 730757"/>
                <a:gd name="connsiteY3" fmla="*/ 197549 h 770403"/>
                <a:gd name="connsiteX4" fmla="*/ 561499 w 730757"/>
                <a:gd name="connsiteY4" fmla="*/ 0 h 770403"/>
                <a:gd name="connsiteX5" fmla="*/ 730758 w 730757"/>
                <a:gd name="connsiteY5" fmla="*/ 197549 h 770403"/>
                <a:gd name="connsiteX6" fmla="*/ 730758 w 730757"/>
                <a:gd name="connsiteY6" fmla="*/ 405384 h 770403"/>
                <a:gd name="connsiteX7" fmla="*/ 623411 w 730757"/>
                <a:gd name="connsiteY7" fmla="*/ 663321 h 770403"/>
                <a:gd name="connsiteX8" fmla="*/ 578072 w 730757"/>
                <a:gd name="connsiteY8" fmla="*/ 702088 h 77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757" h="770403">
                  <a:moveTo>
                    <a:pt x="578072" y="702088"/>
                  </a:moveTo>
                  <a:cubicBezTo>
                    <a:pt x="413995" y="819560"/>
                    <a:pt x="185757" y="781764"/>
                    <a:pt x="68285" y="617687"/>
                  </a:cubicBezTo>
                  <a:cubicBezTo>
                    <a:pt x="23955" y="555765"/>
                    <a:pt x="76" y="481536"/>
                    <a:pt x="0" y="405384"/>
                  </a:cubicBezTo>
                  <a:lnTo>
                    <a:pt x="0" y="197549"/>
                  </a:lnTo>
                  <a:cubicBezTo>
                    <a:pt x="202159" y="186500"/>
                    <a:pt x="396954" y="117967"/>
                    <a:pt x="561499" y="0"/>
                  </a:cubicBezTo>
                  <a:lnTo>
                    <a:pt x="730758" y="197549"/>
                  </a:lnTo>
                  <a:lnTo>
                    <a:pt x="730758" y="405384"/>
                  </a:lnTo>
                  <a:cubicBezTo>
                    <a:pt x="730682" y="502215"/>
                    <a:pt x="692058" y="595027"/>
                    <a:pt x="623411" y="663321"/>
                  </a:cubicBezTo>
                  <a:cubicBezTo>
                    <a:pt x="609362" y="677437"/>
                    <a:pt x="594198" y="690401"/>
                    <a:pt x="578072" y="702088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xmlns="" id="{AAE8078A-7F39-A045-BECE-59A44318AE66}"/>
                </a:ext>
              </a:extLst>
            </p:cNvPr>
            <p:cNvSpPr/>
            <p:nvPr/>
          </p:nvSpPr>
          <p:spPr>
            <a:xfrm>
              <a:off x="5883306" y="3391566"/>
              <a:ext cx="425386" cy="313658"/>
            </a:xfrm>
            <a:custGeom>
              <a:avLst/>
              <a:gdLst>
                <a:gd name="connsiteX0" fmla="*/ 425386 w 425386"/>
                <a:gd name="connsiteY0" fmla="*/ 0 h 313658"/>
                <a:gd name="connsiteX1" fmla="*/ 425386 w 425386"/>
                <a:gd name="connsiteY1" fmla="*/ 180975 h 313658"/>
                <a:gd name="connsiteX2" fmla="*/ 212693 w 425386"/>
                <a:gd name="connsiteY2" fmla="*/ 313658 h 313658"/>
                <a:gd name="connsiteX3" fmla="*/ 0 w 425386"/>
                <a:gd name="connsiteY3" fmla="*/ 181261 h 313658"/>
                <a:gd name="connsiteX4" fmla="*/ 0 w 425386"/>
                <a:gd name="connsiteY4" fmla="*/ 286 h 313658"/>
                <a:gd name="connsiteX5" fmla="*/ 425386 w 425386"/>
                <a:gd name="connsiteY5" fmla="*/ 286 h 31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86" h="313658">
                  <a:moveTo>
                    <a:pt x="425386" y="0"/>
                  </a:moveTo>
                  <a:lnTo>
                    <a:pt x="425386" y="180975"/>
                  </a:lnTo>
                  <a:lnTo>
                    <a:pt x="212693" y="313658"/>
                  </a:lnTo>
                  <a:lnTo>
                    <a:pt x="0" y="181261"/>
                  </a:lnTo>
                  <a:lnTo>
                    <a:pt x="0" y="286"/>
                  </a:lnTo>
                  <a:cubicBezTo>
                    <a:pt x="126968" y="91983"/>
                    <a:pt x="298418" y="91983"/>
                    <a:pt x="425386" y="286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xmlns="" id="{B3CF98E9-665E-B243-BCE8-8DB4AEE32C9B}"/>
                </a:ext>
              </a:extLst>
            </p:cNvPr>
            <p:cNvSpPr/>
            <p:nvPr/>
          </p:nvSpPr>
          <p:spPr>
            <a:xfrm>
              <a:off x="5990748" y="3704748"/>
              <a:ext cx="211550" cy="189261"/>
            </a:xfrm>
            <a:custGeom>
              <a:avLst/>
              <a:gdLst>
                <a:gd name="connsiteX0" fmla="*/ 105251 w 211550"/>
                <a:gd name="connsiteY0" fmla="*/ 0 h 189261"/>
                <a:gd name="connsiteX1" fmla="*/ 211550 w 211550"/>
                <a:gd name="connsiteY1" fmla="*/ 107823 h 189261"/>
                <a:gd name="connsiteX2" fmla="*/ 163925 w 211550"/>
                <a:gd name="connsiteY2" fmla="*/ 189262 h 189261"/>
                <a:gd name="connsiteX3" fmla="*/ 47625 w 211550"/>
                <a:gd name="connsiteY3" fmla="*/ 189262 h 189261"/>
                <a:gd name="connsiteX4" fmla="*/ 0 w 211550"/>
                <a:gd name="connsiteY4" fmla="*/ 107823 h 189261"/>
                <a:gd name="connsiteX5" fmla="*/ 105251 w 211550"/>
                <a:gd name="connsiteY5" fmla="*/ 0 h 18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50" h="189261">
                  <a:moveTo>
                    <a:pt x="105251" y="0"/>
                  </a:moveTo>
                  <a:lnTo>
                    <a:pt x="211550" y="107823"/>
                  </a:lnTo>
                  <a:lnTo>
                    <a:pt x="163925" y="189262"/>
                  </a:lnTo>
                  <a:lnTo>
                    <a:pt x="47625" y="189262"/>
                  </a:lnTo>
                  <a:lnTo>
                    <a:pt x="0" y="107823"/>
                  </a:lnTo>
                  <a:lnTo>
                    <a:pt x="105251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xmlns="" id="{B5BB8A91-8BBE-D643-829F-563D5CA54C38}"/>
                </a:ext>
              </a:extLst>
            </p:cNvPr>
            <p:cNvSpPr/>
            <p:nvPr/>
          </p:nvSpPr>
          <p:spPr>
            <a:xfrm>
              <a:off x="6020657" y="3894010"/>
              <a:ext cx="152400" cy="157162"/>
            </a:xfrm>
            <a:custGeom>
              <a:avLst/>
              <a:gdLst>
                <a:gd name="connsiteX0" fmla="*/ 134017 w 152400"/>
                <a:gd name="connsiteY0" fmla="*/ 0 h 157162"/>
                <a:gd name="connsiteX1" fmla="*/ 152400 w 152400"/>
                <a:gd name="connsiteY1" fmla="*/ 157163 h 157162"/>
                <a:gd name="connsiteX2" fmla="*/ 0 w 152400"/>
                <a:gd name="connsiteY2" fmla="*/ 157163 h 157162"/>
                <a:gd name="connsiteX3" fmla="*/ 17717 w 152400"/>
                <a:gd name="connsiteY3" fmla="*/ 0 h 157162"/>
                <a:gd name="connsiteX4" fmla="*/ 134017 w 152400"/>
                <a:gd name="connsiteY4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7162">
                  <a:moveTo>
                    <a:pt x="134017" y="0"/>
                  </a:moveTo>
                  <a:lnTo>
                    <a:pt x="152400" y="157163"/>
                  </a:lnTo>
                  <a:lnTo>
                    <a:pt x="0" y="157163"/>
                  </a:lnTo>
                  <a:lnTo>
                    <a:pt x="17717" y="0"/>
                  </a:lnTo>
                  <a:lnTo>
                    <a:pt x="134017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xmlns="" id="{4B68BF4A-F696-DA47-A997-4F4F10BB1834}"/>
                </a:ext>
              </a:extLst>
            </p:cNvPr>
            <p:cNvSpPr/>
            <p:nvPr/>
          </p:nvSpPr>
          <p:spPr>
            <a:xfrm>
              <a:off x="5677471" y="3572827"/>
              <a:ext cx="418528" cy="347567"/>
            </a:xfrm>
            <a:custGeom>
              <a:avLst/>
              <a:gdLst>
                <a:gd name="connsiteX0" fmla="*/ 418529 w 418528"/>
                <a:gd name="connsiteY0" fmla="*/ 131921 h 347567"/>
                <a:gd name="connsiteX1" fmla="*/ 313277 w 418528"/>
                <a:gd name="connsiteY1" fmla="*/ 239744 h 347567"/>
                <a:gd name="connsiteX2" fmla="*/ 208121 w 418528"/>
                <a:gd name="connsiteY2" fmla="*/ 347567 h 347567"/>
                <a:gd name="connsiteX3" fmla="*/ 0 w 418528"/>
                <a:gd name="connsiteY3" fmla="*/ 65913 h 347567"/>
                <a:gd name="connsiteX4" fmla="*/ 205835 w 418528"/>
                <a:gd name="connsiteY4" fmla="*/ 0 h 347567"/>
                <a:gd name="connsiteX5" fmla="*/ 418529 w 418528"/>
                <a:gd name="connsiteY5" fmla="*/ 131921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567">
                  <a:moveTo>
                    <a:pt x="418529" y="131921"/>
                  </a:moveTo>
                  <a:lnTo>
                    <a:pt x="313277" y="239744"/>
                  </a:lnTo>
                  <a:lnTo>
                    <a:pt x="208121" y="347567"/>
                  </a:lnTo>
                  <a:lnTo>
                    <a:pt x="0" y="65913"/>
                  </a:lnTo>
                  <a:lnTo>
                    <a:pt x="205835" y="0"/>
                  </a:lnTo>
                  <a:lnTo>
                    <a:pt x="418529" y="13192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:a16="http://schemas.microsoft.com/office/drawing/2014/main" xmlns="" id="{516FE6D1-65DC-874A-9EE7-F4B714155B95}"/>
                </a:ext>
              </a:extLst>
            </p:cNvPr>
            <p:cNvSpPr/>
            <p:nvPr/>
          </p:nvSpPr>
          <p:spPr>
            <a:xfrm>
              <a:off x="5299519" y="3638550"/>
              <a:ext cx="739330" cy="893590"/>
            </a:xfrm>
            <a:custGeom>
              <a:avLst/>
              <a:gdLst>
                <a:gd name="connsiteX0" fmla="*/ 691705 w 739330"/>
                <a:gd name="connsiteY0" fmla="*/ 174022 h 893590"/>
                <a:gd name="connsiteX1" fmla="*/ 739330 w 739330"/>
                <a:gd name="connsiteY1" fmla="*/ 255461 h 893590"/>
                <a:gd name="connsiteX2" fmla="*/ 721614 w 739330"/>
                <a:gd name="connsiteY2" fmla="*/ 412623 h 893590"/>
                <a:gd name="connsiteX3" fmla="*/ 284035 w 739330"/>
                <a:gd name="connsiteY3" fmla="*/ 412623 h 893590"/>
                <a:gd name="connsiteX4" fmla="*/ 284035 w 739330"/>
                <a:gd name="connsiteY4" fmla="*/ 629412 h 893590"/>
                <a:gd name="connsiteX5" fmla="*/ 276225 w 739330"/>
                <a:gd name="connsiteY5" fmla="*/ 629412 h 893590"/>
                <a:gd name="connsiteX6" fmla="*/ 140618 w 739330"/>
                <a:gd name="connsiteY6" fmla="*/ 757933 h 893590"/>
                <a:gd name="connsiteX7" fmla="*/ 269129 w 739330"/>
                <a:gd name="connsiteY7" fmla="*/ 893540 h 893590"/>
                <a:gd name="connsiteX8" fmla="*/ 276225 w 739330"/>
                <a:gd name="connsiteY8" fmla="*/ 893540 h 893590"/>
                <a:gd name="connsiteX9" fmla="*/ 0 w 739330"/>
                <a:gd name="connsiteY9" fmla="*/ 893540 h 893590"/>
                <a:gd name="connsiteX10" fmla="*/ 0 w 739330"/>
                <a:gd name="connsiteY10" fmla="*/ 188690 h 893590"/>
                <a:gd name="connsiteX11" fmla="*/ 64198 w 739330"/>
                <a:gd name="connsiteY11" fmla="*/ 100679 h 893590"/>
                <a:gd name="connsiteX12" fmla="*/ 377952 w 739330"/>
                <a:gd name="connsiteY12" fmla="*/ 0 h 893590"/>
                <a:gd name="connsiteX13" fmla="*/ 586073 w 739330"/>
                <a:gd name="connsiteY13" fmla="*/ 281654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330" h="893590">
                  <a:moveTo>
                    <a:pt x="691705" y="174022"/>
                  </a:moveTo>
                  <a:lnTo>
                    <a:pt x="739330" y="255461"/>
                  </a:lnTo>
                  <a:lnTo>
                    <a:pt x="721614" y="412623"/>
                  </a:lnTo>
                  <a:lnTo>
                    <a:pt x="284035" y="412623"/>
                  </a:lnTo>
                  <a:lnTo>
                    <a:pt x="284035" y="629412"/>
                  </a:lnTo>
                  <a:lnTo>
                    <a:pt x="276225" y="629412"/>
                  </a:lnTo>
                  <a:cubicBezTo>
                    <a:pt x="203292" y="627450"/>
                    <a:pt x="142570" y="684990"/>
                    <a:pt x="140618" y="757933"/>
                  </a:cubicBezTo>
                  <a:cubicBezTo>
                    <a:pt x="138655" y="830866"/>
                    <a:pt x="196196" y="891578"/>
                    <a:pt x="269129" y="893540"/>
                  </a:cubicBezTo>
                  <a:cubicBezTo>
                    <a:pt x="271491" y="893607"/>
                    <a:pt x="273863" y="893607"/>
                    <a:pt x="276225" y="893540"/>
                  </a:cubicBezTo>
                  <a:lnTo>
                    <a:pt x="0" y="893540"/>
                  </a:lnTo>
                  <a:lnTo>
                    <a:pt x="0" y="188690"/>
                  </a:lnTo>
                  <a:cubicBezTo>
                    <a:pt x="48" y="148533"/>
                    <a:pt x="25975" y="112986"/>
                    <a:pt x="64198" y="100679"/>
                  </a:cubicBezTo>
                  <a:lnTo>
                    <a:pt x="377952" y="0"/>
                  </a:lnTo>
                  <a:lnTo>
                    <a:pt x="586073" y="28165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:a16="http://schemas.microsoft.com/office/drawing/2014/main" xmlns="" id="{570871F6-CE77-2E4D-B114-2D4137CF0A51}"/>
                </a:ext>
              </a:extLst>
            </p:cNvPr>
            <p:cNvSpPr/>
            <p:nvPr/>
          </p:nvSpPr>
          <p:spPr>
            <a:xfrm>
              <a:off x="5440088" y="4267911"/>
              <a:ext cx="318059" cy="264227"/>
            </a:xfrm>
            <a:custGeom>
              <a:avLst/>
              <a:gdLst>
                <a:gd name="connsiteX0" fmla="*/ 143467 w 318059"/>
                <a:gd name="connsiteY0" fmla="*/ 50 h 264227"/>
                <a:gd name="connsiteX1" fmla="*/ 266053 w 318059"/>
                <a:gd name="connsiteY1" fmla="*/ 50 h 264227"/>
                <a:gd name="connsiteX2" fmla="*/ 288913 w 318059"/>
                <a:gd name="connsiteY2" fmla="*/ 22815 h 264227"/>
                <a:gd name="connsiteX3" fmla="*/ 288913 w 318059"/>
                <a:gd name="connsiteY3" fmla="*/ 44818 h 264227"/>
                <a:gd name="connsiteX4" fmla="*/ 266053 w 318059"/>
                <a:gd name="connsiteY4" fmla="*/ 67677 h 264227"/>
                <a:gd name="connsiteX5" fmla="*/ 295200 w 318059"/>
                <a:gd name="connsiteY5" fmla="*/ 67677 h 264227"/>
                <a:gd name="connsiteX6" fmla="*/ 318060 w 318059"/>
                <a:gd name="connsiteY6" fmla="*/ 90537 h 264227"/>
                <a:gd name="connsiteX7" fmla="*/ 318060 w 318059"/>
                <a:gd name="connsiteY7" fmla="*/ 111683 h 264227"/>
                <a:gd name="connsiteX8" fmla="*/ 295200 w 318059"/>
                <a:gd name="connsiteY8" fmla="*/ 134543 h 264227"/>
                <a:gd name="connsiteX9" fmla="*/ 276150 w 318059"/>
                <a:gd name="connsiteY9" fmla="*/ 134543 h 264227"/>
                <a:gd name="connsiteX10" fmla="*/ 299010 w 318059"/>
                <a:gd name="connsiteY10" fmla="*/ 157212 h 264227"/>
                <a:gd name="connsiteX11" fmla="*/ 299010 w 318059"/>
                <a:gd name="connsiteY11" fmla="*/ 157403 h 264227"/>
                <a:gd name="connsiteX12" fmla="*/ 299010 w 318059"/>
                <a:gd name="connsiteY12" fmla="*/ 178453 h 264227"/>
                <a:gd name="connsiteX13" fmla="*/ 276340 w 318059"/>
                <a:gd name="connsiteY13" fmla="*/ 201313 h 264227"/>
                <a:gd name="connsiteX14" fmla="*/ 276150 w 318059"/>
                <a:gd name="connsiteY14" fmla="*/ 201313 h 264227"/>
                <a:gd name="connsiteX15" fmla="*/ 251480 w 318059"/>
                <a:gd name="connsiteY15" fmla="*/ 201313 h 264227"/>
                <a:gd name="connsiteX16" fmla="*/ 274245 w 318059"/>
                <a:gd name="connsiteY16" fmla="*/ 224173 h 264227"/>
                <a:gd name="connsiteX17" fmla="*/ 274245 w 318059"/>
                <a:gd name="connsiteY17" fmla="*/ 241318 h 264227"/>
                <a:gd name="connsiteX18" fmla="*/ 251575 w 318059"/>
                <a:gd name="connsiteY18" fmla="*/ 264178 h 264227"/>
                <a:gd name="connsiteX19" fmla="*/ 251480 w 318059"/>
                <a:gd name="connsiteY19" fmla="*/ 264178 h 264227"/>
                <a:gd name="connsiteX20" fmla="*/ 135656 w 318059"/>
                <a:gd name="connsiteY20" fmla="*/ 264178 h 264227"/>
                <a:gd name="connsiteX21" fmla="*/ 49 w 318059"/>
                <a:gd name="connsiteY21" fmla="*/ 135657 h 264227"/>
                <a:gd name="connsiteX22" fmla="*/ 128560 w 318059"/>
                <a:gd name="connsiteY22" fmla="*/ 50 h 264227"/>
                <a:gd name="connsiteX23" fmla="*/ 135656 w 318059"/>
                <a:gd name="connsiteY23" fmla="*/ 50 h 264227"/>
                <a:gd name="connsiteX24" fmla="*/ 143467 w 318059"/>
                <a:gd name="connsiteY24" fmla="*/ 50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8059" h="264227">
                  <a:moveTo>
                    <a:pt x="143467" y="50"/>
                  </a:moveTo>
                  <a:lnTo>
                    <a:pt x="266053" y="50"/>
                  </a:lnTo>
                  <a:cubicBezTo>
                    <a:pt x="278645" y="50"/>
                    <a:pt x="288866" y="10223"/>
                    <a:pt x="288913" y="22815"/>
                  </a:cubicBezTo>
                  <a:lnTo>
                    <a:pt x="288913" y="44818"/>
                  </a:lnTo>
                  <a:cubicBezTo>
                    <a:pt x="288913" y="57438"/>
                    <a:pt x="278674" y="67677"/>
                    <a:pt x="266053" y="67677"/>
                  </a:cubicBezTo>
                  <a:lnTo>
                    <a:pt x="295200" y="67677"/>
                  </a:lnTo>
                  <a:cubicBezTo>
                    <a:pt x="307801" y="67725"/>
                    <a:pt x="318012" y="77936"/>
                    <a:pt x="318060" y="90537"/>
                  </a:cubicBezTo>
                  <a:lnTo>
                    <a:pt x="318060" y="111683"/>
                  </a:lnTo>
                  <a:cubicBezTo>
                    <a:pt x="318012" y="124284"/>
                    <a:pt x="307801" y="134496"/>
                    <a:pt x="295200" y="134543"/>
                  </a:cubicBezTo>
                  <a:lnTo>
                    <a:pt x="276150" y="134543"/>
                  </a:lnTo>
                  <a:cubicBezTo>
                    <a:pt x="288723" y="134486"/>
                    <a:pt x="298953" y="144640"/>
                    <a:pt x="299010" y="157212"/>
                  </a:cubicBezTo>
                  <a:cubicBezTo>
                    <a:pt x="299010" y="157279"/>
                    <a:pt x="299010" y="157336"/>
                    <a:pt x="299010" y="157403"/>
                  </a:cubicBezTo>
                  <a:lnTo>
                    <a:pt x="299010" y="178453"/>
                  </a:lnTo>
                  <a:cubicBezTo>
                    <a:pt x="299067" y="191026"/>
                    <a:pt x="288913" y="201256"/>
                    <a:pt x="276340" y="201313"/>
                  </a:cubicBezTo>
                  <a:cubicBezTo>
                    <a:pt x="276274" y="201313"/>
                    <a:pt x="276216" y="201313"/>
                    <a:pt x="276150" y="201313"/>
                  </a:cubicBezTo>
                  <a:lnTo>
                    <a:pt x="251480" y="201313"/>
                  </a:lnTo>
                  <a:cubicBezTo>
                    <a:pt x="264072" y="201361"/>
                    <a:pt x="274245" y="211581"/>
                    <a:pt x="274245" y="224173"/>
                  </a:cubicBezTo>
                  <a:lnTo>
                    <a:pt x="274245" y="241318"/>
                  </a:lnTo>
                  <a:cubicBezTo>
                    <a:pt x="274302" y="253891"/>
                    <a:pt x="264148" y="264121"/>
                    <a:pt x="251575" y="264178"/>
                  </a:cubicBezTo>
                  <a:cubicBezTo>
                    <a:pt x="251547" y="264178"/>
                    <a:pt x="251509" y="264178"/>
                    <a:pt x="251480" y="264178"/>
                  </a:cubicBezTo>
                  <a:lnTo>
                    <a:pt x="135656" y="264178"/>
                  </a:lnTo>
                  <a:cubicBezTo>
                    <a:pt x="62723" y="266140"/>
                    <a:pt x="2001" y="208600"/>
                    <a:pt x="49" y="135657"/>
                  </a:cubicBezTo>
                  <a:cubicBezTo>
                    <a:pt x="-1914" y="62725"/>
                    <a:pt x="55627" y="2012"/>
                    <a:pt x="128560" y="50"/>
                  </a:cubicBezTo>
                  <a:cubicBezTo>
                    <a:pt x="130922" y="-17"/>
                    <a:pt x="133294" y="-17"/>
                    <a:pt x="135656" y="50"/>
                  </a:cubicBezTo>
                  <a:lnTo>
                    <a:pt x="143467" y="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:a16="http://schemas.microsoft.com/office/drawing/2014/main" xmlns="" id="{050F8B75-8C04-D64D-A43F-D86B8529ADE6}"/>
                </a:ext>
              </a:extLst>
            </p:cNvPr>
            <p:cNvSpPr/>
            <p:nvPr/>
          </p:nvSpPr>
          <p:spPr>
            <a:xfrm>
              <a:off x="5730620" y="2689479"/>
              <a:ext cx="730758" cy="770830"/>
            </a:xfrm>
            <a:custGeom>
              <a:avLst/>
              <a:gdLst>
                <a:gd name="connsiteX0" fmla="*/ 730758 w 730758"/>
                <a:gd name="connsiteY0" fmla="*/ 344900 h 770830"/>
                <a:gd name="connsiteX1" fmla="*/ 730758 w 730758"/>
                <a:gd name="connsiteY1" fmla="*/ 197549 h 770830"/>
                <a:gd name="connsiteX2" fmla="*/ 561499 w 730758"/>
                <a:gd name="connsiteY2" fmla="*/ 0 h 770830"/>
                <a:gd name="connsiteX3" fmla="*/ 0 w 730758"/>
                <a:gd name="connsiteY3" fmla="*/ 197549 h 770830"/>
                <a:gd name="connsiteX4" fmla="*/ 0 w 730758"/>
                <a:gd name="connsiteY4" fmla="*/ 405384 h 770830"/>
                <a:gd name="connsiteX5" fmla="*/ 364360 w 730758"/>
                <a:gd name="connsiteY5" fmla="*/ 770830 h 770830"/>
                <a:gd name="connsiteX6" fmla="*/ 578073 w 730758"/>
                <a:gd name="connsiteY6" fmla="*/ 702088 h 770830"/>
                <a:gd name="connsiteX7" fmla="*/ 623412 w 730758"/>
                <a:gd name="connsiteY7" fmla="*/ 663988 h 770830"/>
                <a:gd name="connsiteX8" fmla="*/ 730758 w 730758"/>
                <a:gd name="connsiteY8" fmla="*/ 405860 h 77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758" h="770830">
                  <a:moveTo>
                    <a:pt x="730758" y="344900"/>
                  </a:moveTo>
                  <a:lnTo>
                    <a:pt x="730758" y="197549"/>
                  </a:lnTo>
                  <a:lnTo>
                    <a:pt x="561499" y="0"/>
                  </a:lnTo>
                  <a:cubicBezTo>
                    <a:pt x="396955" y="117967"/>
                    <a:pt x="202159" y="186500"/>
                    <a:pt x="0" y="197549"/>
                  </a:cubicBezTo>
                  <a:lnTo>
                    <a:pt x="0" y="405384"/>
                  </a:lnTo>
                  <a:cubicBezTo>
                    <a:pt x="-295" y="606914"/>
                    <a:pt x="162830" y="770525"/>
                    <a:pt x="364360" y="770830"/>
                  </a:cubicBezTo>
                  <a:cubicBezTo>
                    <a:pt x="441056" y="770944"/>
                    <a:pt x="515827" y="746893"/>
                    <a:pt x="578073" y="702088"/>
                  </a:cubicBezTo>
                  <a:cubicBezTo>
                    <a:pt x="594170" y="690610"/>
                    <a:pt x="609334" y="677866"/>
                    <a:pt x="623412" y="663988"/>
                  </a:cubicBezTo>
                  <a:cubicBezTo>
                    <a:pt x="692106" y="595646"/>
                    <a:pt x="730739" y="502758"/>
                    <a:pt x="730758" y="40586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:a16="http://schemas.microsoft.com/office/drawing/2014/main" xmlns="" id="{F176E618-CC56-3D46-9B1E-BADF042B862F}"/>
                </a:ext>
              </a:extLst>
            </p:cNvPr>
            <p:cNvSpPr/>
            <p:nvPr/>
          </p:nvSpPr>
          <p:spPr>
            <a:xfrm>
              <a:off x="6308693" y="3391662"/>
              <a:ext cx="583787" cy="1140428"/>
            </a:xfrm>
            <a:custGeom>
              <a:avLst/>
              <a:gdLst>
                <a:gd name="connsiteX0" fmla="*/ 307562 w 583787"/>
                <a:gd name="connsiteY0" fmla="*/ 1140428 h 1140428"/>
                <a:gd name="connsiteX1" fmla="*/ 583787 w 583787"/>
                <a:gd name="connsiteY1" fmla="*/ 1140428 h 1140428"/>
                <a:gd name="connsiteX2" fmla="*/ 583787 w 583787"/>
                <a:gd name="connsiteY2" fmla="*/ 435578 h 1140428"/>
                <a:gd name="connsiteX3" fmla="*/ 519589 w 583787"/>
                <a:gd name="connsiteY3" fmla="*/ 347567 h 1140428"/>
                <a:gd name="connsiteX4" fmla="*/ 205835 w 583787"/>
                <a:gd name="connsiteY4" fmla="*/ 246888 h 1140428"/>
                <a:gd name="connsiteX5" fmla="*/ 0 w 583787"/>
                <a:gd name="connsiteY5" fmla="*/ 180975 h 1140428"/>
                <a:gd name="connsiteX6" fmla="*/ 0 w 583787"/>
                <a:gd name="connsiteY6" fmla="*/ 0 h 1140428"/>
                <a:gd name="connsiteX7" fmla="*/ 0 w 583787"/>
                <a:gd name="connsiteY7" fmla="*/ 0 h 114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787" h="1140428">
                  <a:moveTo>
                    <a:pt x="307562" y="1140428"/>
                  </a:moveTo>
                  <a:lnTo>
                    <a:pt x="583787" y="1140428"/>
                  </a:lnTo>
                  <a:lnTo>
                    <a:pt x="583787" y="435578"/>
                  </a:lnTo>
                  <a:cubicBezTo>
                    <a:pt x="583740" y="395421"/>
                    <a:pt x="557813" y="359874"/>
                    <a:pt x="519589" y="347567"/>
                  </a:cubicBezTo>
                  <a:lnTo>
                    <a:pt x="205835" y="246888"/>
                  </a:lnTo>
                  <a:lnTo>
                    <a:pt x="0" y="18097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:a16="http://schemas.microsoft.com/office/drawing/2014/main" xmlns="" id="{1BE45969-F565-9742-9C5F-70A2AF78478C}"/>
                </a:ext>
              </a:extLst>
            </p:cNvPr>
            <p:cNvSpPr/>
            <p:nvPr/>
          </p:nvSpPr>
          <p:spPr>
            <a:xfrm>
              <a:off x="5691759" y="4532090"/>
              <a:ext cx="808482" cy="9525"/>
            </a:xfrm>
            <a:custGeom>
              <a:avLst/>
              <a:gdLst>
                <a:gd name="connsiteX0" fmla="*/ 0 w 808482"/>
                <a:gd name="connsiteY0" fmla="*/ 0 h 9525"/>
                <a:gd name="connsiteX1" fmla="*/ 808482 w 8084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8482" h="9525">
                  <a:moveTo>
                    <a:pt x="0" y="0"/>
                  </a:moveTo>
                  <a:lnTo>
                    <a:pt x="80848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:a16="http://schemas.microsoft.com/office/drawing/2014/main" xmlns="" id="{CC9CC868-0F19-5A4D-8936-77E41809B7CC}"/>
                </a:ext>
              </a:extLst>
            </p:cNvPr>
            <p:cNvSpPr/>
            <p:nvPr/>
          </p:nvSpPr>
          <p:spPr>
            <a:xfrm>
              <a:off x="5299424" y="3391471"/>
              <a:ext cx="583882" cy="1140523"/>
            </a:xfrm>
            <a:custGeom>
              <a:avLst/>
              <a:gdLst>
                <a:gd name="connsiteX0" fmla="*/ 583883 w 583882"/>
                <a:gd name="connsiteY0" fmla="*/ 0 h 1140523"/>
                <a:gd name="connsiteX1" fmla="*/ 583883 w 583882"/>
                <a:gd name="connsiteY1" fmla="*/ 0 h 1140523"/>
                <a:gd name="connsiteX2" fmla="*/ 583883 w 583882"/>
                <a:gd name="connsiteY2" fmla="*/ 180975 h 1140523"/>
                <a:gd name="connsiteX3" fmla="*/ 378047 w 583882"/>
                <a:gd name="connsiteY3" fmla="*/ 247079 h 1140523"/>
                <a:gd name="connsiteX4" fmla="*/ 64199 w 583882"/>
                <a:gd name="connsiteY4" fmla="*/ 347663 h 1140523"/>
                <a:gd name="connsiteX5" fmla="*/ 0 w 583882"/>
                <a:gd name="connsiteY5" fmla="*/ 435673 h 1140523"/>
                <a:gd name="connsiteX6" fmla="*/ 0 w 583882"/>
                <a:gd name="connsiteY6" fmla="*/ 1140523 h 1140523"/>
                <a:gd name="connsiteX7" fmla="*/ 276225 w 583882"/>
                <a:gd name="connsiteY7" fmla="*/ 1140523 h 11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882" h="1140523">
                  <a:moveTo>
                    <a:pt x="583883" y="0"/>
                  </a:moveTo>
                  <a:lnTo>
                    <a:pt x="583883" y="0"/>
                  </a:lnTo>
                  <a:lnTo>
                    <a:pt x="583883" y="180975"/>
                  </a:lnTo>
                  <a:lnTo>
                    <a:pt x="378047" y="247079"/>
                  </a:lnTo>
                  <a:lnTo>
                    <a:pt x="64199" y="347663"/>
                  </a:lnTo>
                  <a:cubicBezTo>
                    <a:pt x="25975" y="359969"/>
                    <a:pt x="48" y="395516"/>
                    <a:pt x="0" y="435673"/>
                  </a:cubicBezTo>
                  <a:lnTo>
                    <a:pt x="0" y="1140523"/>
                  </a:lnTo>
                  <a:lnTo>
                    <a:pt x="276225" y="114052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xmlns="" id="{E222880B-BFEB-9841-872D-22DF35A6C991}"/>
                </a:ext>
              </a:extLst>
            </p:cNvPr>
            <p:cNvSpPr/>
            <p:nvPr/>
          </p:nvSpPr>
          <p:spPr>
            <a:xfrm>
              <a:off x="5883306" y="3572827"/>
              <a:ext cx="425386" cy="131921"/>
            </a:xfrm>
            <a:custGeom>
              <a:avLst/>
              <a:gdLst>
                <a:gd name="connsiteX0" fmla="*/ 0 w 425386"/>
                <a:gd name="connsiteY0" fmla="*/ 0 h 131921"/>
                <a:gd name="connsiteX1" fmla="*/ 212693 w 425386"/>
                <a:gd name="connsiteY1" fmla="*/ 131921 h 131921"/>
                <a:gd name="connsiteX2" fmla="*/ 425386 w 425386"/>
                <a:gd name="connsiteY2" fmla="*/ 0 h 1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386" h="131921">
                  <a:moveTo>
                    <a:pt x="0" y="0"/>
                  </a:moveTo>
                  <a:lnTo>
                    <a:pt x="212693" y="131921"/>
                  </a:lnTo>
                  <a:lnTo>
                    <a:pt x="425386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xmlns="" id="{F94C354E-6DEC-874A-A6EE-59A9EF47F096}"/>
                </a:ext>
              </a:extLst>
            </p:cNvPr>
            <p:cNvSpPr/>
            <p:nvPr/>
          </p:nvSpPr>
          <p:spPr>
            <a:xfrm>
              <a:off x="5677471" y="3638740"/>
              <a:ext cx="837057" cy="281654"/>
            </a:xfrm>
            <a:custGeom>
              <a:avLst/>
              <a:gdLst>
                <a:gd name="connsiteX0" fmla="*/ 0 w 837057"/>
                <a:gd name="connsiteY0" fmla="*/ 0 h 281654"/>
                <a:gd name="connsiteX1" fmla="*/ 208121 w 837057"/>
                <a:gd name="connsiteY1" fmla="*/ 281654 h 281654"/>
                <a:gd name="connsiteX2" fmla="*/ 313277 w 837057"/>
                <a:gd name="connsiteY2" fmla="*/ 173831 h 281654"/>
                <a:gd name="connsiteX3" fmla="*/ 418529 w 837057"/>
                <a:gd name="connsiteY3" fmla="*/ 66008 h 281654"/>
                <a:gd name="connsiteX4" fmla="*/ 524828 w 837057"/>
                <a:gd name="connsiteY4" fmla="*/ 173831 h 281654"/>
                <a:gd name="connsiteX5" fmla="*/ 631222 w 837057"/>
                <a:gd name="connsiteY5" fmla="*/ 281654 h 281654"/>
                <a:gd name="connsiteX6" fmla="*/ 837057 w 837057"/>
                <a:gd name="connsiteY6" fmla="*/ 0 h 28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7057" h="281654">
                  <a:moveTo>
                    <a:pt x="0" y="0"/>
                  </a:moveTo>
                  <a:lnTo>
                    <a:pt x="208121" y="281654"/>
                  </a:lnTo>
                  <a:lnTo>
                    <a:pt x="313277" y="173831"/>
                  </a:lnTo>
                  <a:lnTo>
                    <a:pt x="418529" y="66008"/>
                  </a:lnTo>
                  <a:lnTo>
                    <a:pt x="524828" y="173831"/>
                  </a:lnTo>
                  <a:lnTo>
                    <a:pt x="631222" y="281654"/>
                  </a:lnTo>
                  <a:lnTo>
                    <a:pt x="83705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xmlns="" id="{FF68E1BA-962B-AA44-8C73-027F34975AA0}"/>
                </a:ext>
              </a:extLst>
            </p:cNvPr>
            <p:cNvSpPr/>
            <p:nvPr/>
          </p:nvSpPr>
          <p:spPr>
            <a:xfrm>
              <a:off x="5990748" y="3812571"/>
              <a:ext cx="211550" cy="81438"/>
            </a:xfrm>
            <a:custGeom>
              <a:avLst/>
              <a:gdLst>
                <a:gd name="connsiteX0" fmla="*/ 211550 w 211550"/>
                <a:gd name="connsiteY0" fmla="*/ 0 h 81438"/>
                <a:gd name="connsiteX1" fmla="*/ 163925 w 211550"/>
                <a:gd name="connsiteY1" fmla="*/ 81439 h 81438"/>
                <a:gd name="connsiteX2" fmla="*/ 47625 w 211550"/>
                <a:gd name="connsiteY2" fmla="*/ 81439 h 81438"/>
                <a:gd name="connsiteX3" fmla="*/ 0 w 211550"/>
                <a:gd name="connsiteY3" fmla="*/ 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50" h="81438">
                  <a:moveTo>
                    <a:pt x="211550" y="0"/>
                  </a:moveTo>
                  <a:lnTo>
                    <a:pt x="163925" y="81439"/>
                  </a:lnTo>
                  <a:lnTo>
                    <a:pt x="47625" y="81439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xmlns="" id="{051682FB-6F01-5F48-AF46-262B1E8E4A91}"/>
                </a:ext>
              </a:extLst>
            </p:cNvPr>
            <p:cNvSpPr/>
            <p:nvPr/>
          </p:nvSpPr>
          <p:spPr>
            <a:xfrm>
              <a:off x="6020657" y="3894010"/>
              <a:ext cx="17716" cy="157162"/>
            </a:xfrm>
            <a:custGeom>
              <a:avLst/>
              <a:gdLst>
                <a:gd name="connsiteX0" fmla="*/ 17716 w 17716"/>
                <a:gd name="connsiteY0" fmla="*/ 0 h 157162"/>
                <a:gd name="connsiteX1" fmla="*/ 0 w 17716"/>
                <a:gd name="connsiteY1" fmla="*/ 157163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16" h="157162">
                  <a:moveTo>
                    <a:pt x="17716" y="0"/>
                  </a:moveTo>
                  <a:lnTo>
                    <a:pt x="0" y="15716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xmlns="" id="{6DB921D5-A8EA-C546-A568-B9B3A4DDEEF9}"/>
                </a:ext>
              </a:extLst>
            </p:cNvPr>
            <p:cNvSpPr/>
            <p:nvPr/>
          </p:nvSpPr>
          <p:spPr>
            <a:xfrm>
              <a:off x="6154674" y="3894010"/>
              <a:ext cx="18383" cy="157162"/>
            </a:xfrm>
            <a:custGeom>
              <a:avLst/>
              <a:gdLst>
                <a:gd name="connsiteX0" fmla="*/ 0 w 18383"/>
                <a:gd name="connsiteY0" fmla="*/ 0 h 157162"/>
                <a:gd name="connsiteX1" fmla="*/ 18383 w 18383"/>
                <a:gd name="connsiteY1" fmla="*/ 157163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83" h="157162">
                  <a:moveTo>
                    <a:pt x="0" y="0"/>
                  </a:moveTo>
                  <a:lnTo>
                    <a:pt x="18383" y="15716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xmlns="" id="{3FE0D2EC-0885-1A4E-8FF1-4857DED4B667}"/>
                </a:ext>
              </a:extLst>
            </p:cNvPr>
            <p:cNvSpPr/>
            <p:nvPr/>
          </p:nvSpPr>
          <p:spPr>
            <a:xfrm>
              <a:off x="5677471" y="2325719"/>
              <a:ext cx="837628" cy="708755"/>
            </a:xfrm>
            <a:custGeom>
              <a:avLst/>
              <a:gdLst>
                <a:gd name="connsiteX0" fmla="*/ 53150 w 837628"/>
                <a:gd name="connsiteY0" fmla="*/ 708660 h 708755"/>
                <a:gd name="connsiteX1" fmla="*/ 0 w 837628"/>
                <a:gd name="connsiteY1" fmla="*/ 655511 h 708755"/>
                <a:gd name="connsiteX2" fmla="*/ 0 w 837628"/>
                <a:gd name="connsiteY2" fmla="*/ 352425 h 708755"/>
                <a:gd name="connsiteX3" fmla="*/ 352425 w 837628"/>
                <a:gd name="connsiteY3" fmla="*/ 0 h 708755"/>
                <a:gd name="connsiteX4" fmla="*/ 485204 w 837628"/>
                <a:gd name="connsiteY4" fmla="*/ 0 h 708755"/>
                <a:gd name="connsiteX5" fmla="*/ 837629 w 837628"/>
                <a:gd name="connsiteY5" fmla="*/ 352425 h 708755"/>
                <a:gd name="connsiteX6" fmla="*/ 837629 w 837628"/>
                <a:gd name="connsiteY6" fmla="*/ 655606 h 708755"/>
                <a:gd name="connsiteX7" fmla="*/ 784479 w 837628"/>
                <a:gd name="connsiteY7" fmla="*/ 708755 h 7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628" h="708755">
                  <a:moveTo>
                    <a:pt x="53150" y="708660"/>
                  </a:moveTo>
                  <a:cubicBezTo>
                    <a:pt x="23793" y="708660"/>
                    <a:pt x="0" y="684867"/>
                    <a:pt x="0" y="655511"/>
                  </a:cubicBezTo>
                  <a:lnTo>
                    <a:pt x="0" y="352425"/>
                  </a:lnTo>
                  <a:cubicBezTo>
                    <a:pt x="467" y="157982"/>
                    <a:pt x="157982" y="467"/>
                    <a:pt x="352425" y="0"/>
                  </a:cubicBezTo>
                  <a:lnTo>
                    <a:pt x="485204" y="0"/>
                  </a:lnTo>
                  <a:cubicBezTo>
                    <a:pt x="679647" y="467"/>
                    <a:pt x="837162" y="157982"/>
                    <a:pt x="837629" y="352425"/>
                  </a:cubicBezTo>
                  <a:lnTo>
                    <a:pt x="837629" y="655606"/>
                  </a:lnTo>
                  <a:cubicBezTo>
                    <a:pt x="837629" y="684962"/>
                    <a:pt x="813835" y="708755"/>
                    <a:pt x="784479" y="708755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xmlns="" id="{47225415-ECEA-EC42-9071-F45B24D96E0A}"/>
                </a:ext>
              </a:extLst>
            </p:cNvPr>
            <p:cNvSpPr/>
            <p:nvPr/>
          </p:nvSpPr>
          <p:spPr>
            <a:xfrm>
              <a:off x="5583554" y="4051173"/>
              <a:ext cx="1024889" cy="217646"/>
            </a:xfrm>
            <a:custGeom>
              <a:avLst/>
              <a:gdLst>
                <a:gd name="connsiteX0" fmla="*/ 1024890 w 1024889"/>
                <a:gd name="connsiteY0" fmla="*/ 217646 h 217646"/>
                <a:gd name="connsiteX1" fmla="*/ 1024890 w 1024889"/>
                <a:gd name="connsiteY1" fmla="*/ 216789 h 217646"/>
                <a:gd name="connsiteX2" fmla="*/ 1024890 w 1024889"/>
                <a:gd name="connsiteY2" fmla="*/ 0 h 217646"/>
                <a:gd name="connsiteX3" fmla="*/ 589502 w 1024889"/>
                <a:gd name="connsiteY3" fmla="*/ 0 h 217646"/>
                <a:gd name="connsiteX4" fmla="*/ 437102 w 1024889"/>
                <a:gd name="connsiteY4" fmla="*/ 0 h 217646"/>
                <a:gd name="connsiteX5" fmla="*/ 0 w 1024889"/>
                <a:gd name="connsiteY5" fmla="*/ 0 h 217646"/>
                <a:gd name="connsiteX6" fmla="*/ 0 w 1024889"/>
                <a:gd name="connsiteY6" fmla="*/ 216789 h 217646"/>
                <a:gd name="connsiteX7" fmla="*/ 0 w 1024889"/>
                <a:gd name="connsiteY7" fmla="*/ 217646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889" h="217646">
                  <a:moveTo>
                    <a:pt x="1024890" y="217646"/>
                  </a:moveTo>
                  <a:lnTo>
                    <a:pt x="1024890" y="216789"/>
                  </a:lnTo>
                  <a:lnTo>
                    <a:pt x="1024890" y="0"/>
                  </a:lnTo>
                  <a:lnTo>
                    <a:pt x="589502" y="0"/>
                  </a:lnTo>
                  <a:lnTo>
                    <a:pt x="437102" y="0"/>
                  </a:lnTo>
                  <a:lnTo>
                    <a:pt x="0" y="0"/>
                  </a:lnTo>
                  <a:lnTo>
                    <a:pt x="0" y="216789"/>
                  </a:lnTo>
                  <a:lnTo>
                    <a:pt x="0" y="21764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xmlns="" id="{06F843EC-79A3-BD4A-9CDE-271F403AD2B6}"/>
                </a:ext>
              </a:extLst>
            </p:cNvPr>
            <p:cNvSpPr/>
            <p:nvPr/>
          </p:nvSpPr>
          <p:spPr>
            <a:xfrm>
              <a:off x="6308693" y="4125087"/>
              <a:ext cx="177927" cy="9525"/>
            </a:xfrm>
            <a:custGeom>
              <a:avLst/>
              <a:gdLst>
                <a:gd name="connsiteX0" fmla="*/ 177927 w 177927"/>
                <a:gd name="connsiteY0" fmla="*/ 0 h 9525"/>
                <a:gd name="connsiteX1" fmla="*/ 0 w 17792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927" h="9525">
                  <a:moveTo>
                    <a:pt x="17792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xmlns="" id="{96434A0E-520D-6245-A01D-53E1970DF376}"/>
                </a:ext>
              </a:extLst>
            </p:cNvPr>
            <p:cNvSpPr/>
            <p:nvPr/>
          </p:nvSpPr>
          <p:spPr>
            <a:xfrm>
              <a:off x="6308693" y="4170045"/>
              <a:ext cx="177927" cy="9525"/>
            </a:xfrm>
            <a:custGeom>
              <a:avLst/>
              <a:gdLst>
                <a:gd name="connsiteX0" fmla="*/ 177927 w 177927"/>
                <a:gd name="connsiteY0" fmla="*/ 0 h 9525"/>
                <a:gd name="connsiteX1" fmla="*/ 0 w 17792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927" h="9525">
                  <a:moveTo>
                    <a:pt x="17792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xmlns="" id="{C9F0BDCA-5C8C-C343-8D35-F2335FC2A6F8}"/>
                </a:ext>
              </a:extLst>
            </p:cNvPr>
            <p:cNvSpPr/>
            <p:nvPr/>
          </p:nvSpPr>
          <p:spPr>
            <a:xfrm>
              <a:off x="6308693" y="4219289"/>
              <a:ext cx="177927" cy="9525"/>
            </a:xfrm>
            <a:custGeom>
              <a:avLst/>
              <a:gdLst>
                <a:gd name="connsiteX0" fmla="*/ 177927 w 177927"/>
                <a:gd name="connsiteY0" fmla="*/ 0 h 9525"/>
                <a:gd name="connsiteX1" fmla="*/ 0 w 17792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927" h="9525">
                  <a:moveTo>
                    <a:pt x="17792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xmlns="" id="{ECAC9A50-CF6B-0540-B8D8-9F9B0EECCD44}"/>
                </a:ext>
              </a:extLst>
            </p:cNvPr>
            <p:cNvSpPr/>
            <p:nvPr/>
          </p:nvSpPr>
          <p:spPr>
            <a:xfrm>
              <a:off x="5946933" y="4307395"/>
              <a:ext cx="298132" cy="9525"/>
            </a:xfrm>
            <a:custGeom>
              <a:avLst/>
              <a:gdLst>
                <a:gd name="connsiteX0" fmla="*/ 298132 w 298132"/>
                <a:gd name="connsiteY0" fmla="*/ 0 h 9525"/>
                <a:gd name="connsiteX1" fmla="*/ 0 w 29813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132" h="9525">
                  <a:moveTo>
                    <a:pt x="29813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xmlns="" id="{E8D9C052-B857-3541-9428-9A57FAEFD720}"/>
                </a:ext>
              </a:extLst>
            </p:cNvPr>
            <p:cNvSpPr/>
            <p:nvPr/>
          </p:nvSpPr>
          <p:spPr>
            <a:xfrm>
              <a:off x="5808630" y="4399121"/>
              <a:ext cx="574738" cy="9525"/>
            </a:xfrm>
            <a:custGeom>
              <a:avLst/>
              <a:gdLst>
                <a:gd name="connsiteX0" fmla="*/ 574739 w 574738"/>
                <a:gd name="connsiteY0" fmla="*/ 0 h 9525"/>
                <a:gd name="connsiteX1" fmla="*/ 0 w 57473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738" h="9525">
                  <a:moveTo>
                    <a:pt x="574739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xmlns="" id="{691924D6-6872-8749-8259-08216901D915}"/>
                </a:ext>
              </a:extLst>
            </p:cNvPr>
            <p:cNvSpPr/>
            <p:nvPr/>
          </p:nvSpPr>
          <p:spPr>
            <a:xfrm>
              <a:off x="5808630" y="4455985"/>
              <a:ext cx="574738" cy="9525"/>
            </a:xfrm>
            <a:custGeom>
              <a:avLst/>
              <a:gdLst>
                <a:gd name="connsiteX0" fmla="*/ 574739 w 574738"/>
                <a:gd name="connsiteY0" fmla="*/ 0 h 9525"/>
                <a:gd name="connsiteX1" fmla="*/ 0 w 57473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738" h="9525">
                  <a:moveTo>
                    <a:pt x="574739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xmlns="" id="{37AB0957-7F0C-D74A-8D6C-FB096B2E5F12}"/>
                </a:ext>
              </a:extLst>
            </p:cNvPr>
            <p:cNvSpPr/>
            <p:nvPr/>
          </p:nvSpPr>
          <p:spPr>
            <a:xfrm>
              <a:off x="5578983" y="4267961"/>
              <a:ext cx="150018" cy="67627"/>
            </a:xfrm>
            <a:custGeom>
              <a:avLst/>
              <a:gdLst>
                <a:gd name="connsiteX0" fmla="*/ 0 w 150018"/>
                <a:gd name="connsiteY0" fmla="*/ 0 h 67627"/>
                <a:gd name="connsiteX1" fmla="*/ 127159 w 150018"/>
                <a:gd name="connsiteY1" fmla="*/ 0 h 67627"/>
                <a:gd name="connsiteX2" fmla="*/ 150019 w 150018"/>
                <a:gd name="connsiteY2" fmla="*/ 22765 h 67627"/>
                <a:gd name="connsiteX3" fmla="*/ 150019 w 150018"/>
                <a:gd name="connsiteY3" fmla="*/ 44768 h 67627"/>
                <a:gd name="connsiteX4" fmla="*/ 127159 w 150018"/>
                <a:gd name="connsiteY4" fmla="*/ 67628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8" h="67627">
                  <a:moveTo>
                    <a:pt x="0" y="0"/>
                  </a:moveTo>
                  <a:lnTo>
                    <a:pt x="127159" y="0"/>
                  </a:lnTo>
                  <a:cubicBezTo>
                    <a:pt x="139751" y="0"/>
                    <a:pt x="149971" y="10173"/>
                    <a:pt x="150019" y="22765"/>
                  </a:cubicBezTo>
                  <a:lnTo>
                    <a:pt x="150019" y="44768"/>
                  </a:lnTo>
                  <a:cubicBezTo>
                    <a:pt x="150019" y="57388"/>
                    <a:pt x="139779" y="67628"/>
                    <a:pt x="127159" y="6762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xmlns="" id="{DC2FA7C1-8F52-7F46-823E-7718BC28AA55}"/>
                </a:ext>
              </a:extLst>
            </p:cNvPr>
            <p:cNvSpPr/>
            <p:nvPr/>
          </p:nvSpPr>
          <p:spPr>
            <a:xfrm>
              <a:off x="5646800" y="4335589"/>
              <a:ext cx="111347" cy="66865"/>
            </a:xfrm>
            <a:custGeom>
              <a:avLst/>
              <a:gdLst>
                <a:gd name="connsiteX0" fmla="*/ 0 w 111347"/>
                <a:gd name="connsiteY0" fmla="*/ 0 h 66865"/>
                <a:gd name="connsiteX1" fmla="*/ 88487 w 111347"/>
                <a:gd name="connsiteY1" fmla="*/ 0 h 66865"/>
                <a:gd name="connsiteX2" fmla="*/ 111347 w 111347"/>
                <a:gd name="connsiteY2" fmla="*/ 22860 h 66865"/>
                <a:gd name="connsiteX3" fmla="*/ 111347 w 111347"/>
                <a:gd name="connsiteY3" fmla="*/ 44005 h 66865"/>
                <a:gd name="connsiteX4" fmla="*/ 88487 w 111347"/>
                <a:gd name="connsiteY4" fmla="*/ 66866 h 66865"/>
                <a:gd name="connsiteX5" fmla="*/ 69437 w 111347"/>
                <a:gd name="connsiteY5" fmla="*/ 66866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347" h="66865">
                  <a:moveTo>
                    <a:pt x="0" y="0"/>
                  </a:moveTo>
                  <a:lnTo>
                    <a:pt x="88487" y="0"/>
                  </a:lnTo>
                  <a:cubicBezTo>
                    <a:pt x="101089" y="48"/>
                    <a:pt x="111300" y="10258"/>
                    <a:pt x="111347" y="22860"/>
                  </a:cubicBezTo>
                  <a:lnTo>
                    <a:pt x="111347" y="44005"/>
                  </a:lnTo>
                  <a:cubicBezTo>
                    <a:pt x="111300" y="56607"/>
                    <a:pt x="101089" y="66818"/>
                    <a:pt x="88487" y="66866"/>
                  </a:cubicBezTo>
                  <a:lnTo>
                    <a:pt x="69437" y="6686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xmlns="" id="{39D7FF1D-2CA1-AE4C-AAA7-0B7B9BE866A0}"/>
                </a:ext>
              </a:extLst>
            </p:cNvPr>
            <p:cNvSpPr/>
            <p:nvPr/>
          </p:nvSpPr>
          <p:spPr>
            <a:xfrm>
              <a:off x="5646800" y="4402455"/>
              <a:ext cx="92488" cy="66770"/>
            </a:xfrm>
            <a:custGeom>
              <a:avLst/>
              <a:gdLst>
                <a:gd name="connsiteX0" fmla="*/ 44958 w 92488"/>
                <a:gd name="connsiteY0" fmla="*/ 66770 h 66770"/>
                <a:gd name="connsiteX1" fmla="*/ 69628 w 92488"/>
                <a:gd name="connsiteY1" fmla="*/ 66770 h 66770"/>
                <a:gd name="connsiteX2" fmla="*/ 92488 w 92488"/>
                <a:gd name="connsiteY2" fmla="*/ 44101 h 66770"/>
                <a:gd name="connsiteX3" fmla="*/ 92488 w 92488"/>
                <a:gd name="connsiteY3" fmla="*/ 43910 h 66770"/>
                <a:gd name="connsiteX4" fmla="*/ 92488 w 92488"/>
                <a:gd name="connsiteY4" fmla="*/ 22860 h 66770"/>
                <a:gd name="connsiteX5" fmla="*/ 69818 w 92488"/>
                <a:gd name="connsiteY5" fmla="*/ 0 h 66770"/>
                <a:gd name="connsiteX6" fmla="*/ 69628 w 92488"/>
                <a:gd name="connsiteY6" fmla="*/ 0 h 66770"/>
                <a:gd name="connsiteX7" fmla="*/ 0 w 92488"/>
                <a:gd name="connsiteY7" fmla="*/ 0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88" h="66770">
                  <a:moveTo>
                    <a:pt x="44958" y="66770"/>
                  </a:moveTo>
                  <a:lnTo>
                    <a:pt x="69628" y="66770"/>
                  </a:lnTo>
                  <a:cubicBezTo>
                    <a:pt x="82201" y="66827"/>
                    <a:pt x="92431" y="56674"/>
                    <a:pt x="92488" y="44101"/>
                  </a:cubicBezTo>
                  <a:cubicBezTo>
                    <a:pt x="92488" y="44034"/>
                    <a:pt x="92488" y="43977"/>
                    <a:pt x="92488" y="43910"/>
                  </a:cubicBezTo>
                  <a:lnTo>
                    <a:pt x="92488" y="22860"/>
                  </a:lnTo>
                  <a:cubicBezTo>
                    <a:pt x="92545" y="10287"/>
                    <a:pt x="82391" y="57"/>
                    <a:pt x="69818" y="0"/>
                  </a:cubicBezTo>
                  <a:cubicBezTo>
                    <a:pt x="69752" y="0"/>
                    <a:pt x="69694" y="0"/>
                    <a:pt x="69628" y="0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xmlns="" id="{A01CC450-0EB1-5049-9073-95F3D22D6339}"/>
                </a:ext>
              </a:extLst>
            </p:cNvPr>
            <p:cNvSpPr/>
            <p:nvPr/>
          </p:nvSpPr>
          <p:spPr>
            <a:xfrm>
              <a:off x="5578983" y="4469225"/>
              <a:ext cx="135540" cy="62865"/>
            </a:xfrm>
            <a:custGeom>
              <a:avLst/>
              <a:gdLst>
                <a:gd name="connsiteX0" fmla="*/ 0 w 135540"/>
                <a:gd name="connsiteY0" fmla="*/ 62865 h 62865"/>
                <a:gd name="connsiteX1" fmla="*/ 112776 w 135540"/>
                <a:gd name="connsiteY1" fmla="*/ 62865 h 62865"/>
                <a:gd name="connsiteX2" fmla="*/ 135541 w 135540"/>
                <a:gd name="connsiteY2" fmla="*/ 40100 h 62865"/>
                <a:gd name="connsiteX3" fmla="*/ 135541 w 135540"/>
                <a:gd name="connsiteY3" fmla="*/ 40005 h 62865"/>
                <a:gd name="connsiteX4" fmla="*/ 135541 w 135540"/>
                <a:gd name="connsiteY4" fmla="*/ 22860 h 62865"/>
                <a:gd name="connsiteX5" fmla="*/ 112776 w 135540"/>
                <a:gd name="connsiteY5" fmla="*/ 0 h 62865"/>
                <a:gd name="connsiteX6" fmla="*/ 67818 w 135540"/>
                <a:gd name="connsiteY6" fmla="*/ 0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40" h="62865">
                  <a:moveTo>
                    <a:pt x="0" y="62865"/>
                  </a:moveTo>
                  <a:lnTo>
                    <a:pt x="112776" y="62865"/>
                  </a:lnTo>
                  <a:cubicBezTo>
                    <a:pt x="125349" y="62865"/>
                    <a:pt x="135541" y="52673"/>
                    <a:pt x="135541" y="40100"/>
                  </a:cubicBezTo>
                  <a:cubicBezTo>
                    <a:pt x="135541" y="40072"/>
                    <a:pt x="135541" y="40034"/>
                    <a:pt x="135541" y="40005"/>
                  </a:cubicBezTo>
                  <a:lnTo>
                    <a:pt x="135541" y="22860"/>
                  </a:lnTo>
                  <a:cubicBezTo>
                    <a:pt x="135541" y="10268"/>
                    <a:pt x="125368" y="48"/>
                    <a:pt x="112776" y="0"/>
                  </a:cubicBezTo>
                  <a:lnTo>
                    <a:pt x="6781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xmlns="" id="{C096F9DA-C39B-ED41-B3D3-304ED74BF33F}"/>
                </a:ext>
              </a:extLst>
            </p:cNvPr>
            <p:cNvSpPr/>
            <p:nvPr/>
          </p:nvSpPr>
          <p:spPr>
            <a:xfrm>
              <a:off x="5440088" y="4267913"/>
              <a:ext cx="138894" cy="264227"/>
            </a:xfrm>
            <a:custGeom>
              <a:avLst/>
              <a:gdLst>
                <a:gd name="connsiteX0" fmla="*/ 138895 w 138894"/>
                <a:gd name="connsiteY0" fmla="*/ 49 h 264227"/>
                <a:gd name="connsiteX1" fmla="*/ 135656 w 138894"/>
                <a:gd name="connsiteY1" fmla="*/ 49 h 264227"/>
                <a:gd name="connsiteX2" fmla="*/ 49 w 138894"/>
                <a:gd name="connsiteY2" fmla="*/ 128570 h 264227"/>
                <a:gd name="connsiteX3" fmla="*/ 128560 w 138894"/>
                <a:gd name="connsiteY3" fmla="*/ 264177 h 264227"/>
                <a:gd name="connsiteX4" fmla="*/ 135656 w 138894"/>
                <a:gd name="connsiteY4" fmla="*/ 264177 h 264227"/>
                <a:gd name="connsiteX5" fmla="*/ 138895 w 138894"/>
                <a:gd name="connsiteY5" fmla="*/ 264177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894" h="264227">
                  <a:moveTo>
                    <a:pt x="138895" y="49"/>
                  </a:moveTo>
                  <a:lnTo>
                    <a:pt x="135656" y="49"/>
                  </a:lnTo>
                  <a:cubicBezTo>
                    <a:pt x="62723" y="-1913"/>
                    <a:pt x="2001" y="55627"/>
                    <a:pt x="49" y="128570"/>
                  </a:cubicBezTo>
                  <a:cubicBezTo>
                    <a:pt x="-1914" y="201503"/>
                    <a:pt x="55627" y="262215"/>
                    <a:pt x="128560" y="264177"/>
                  </a:cubicBezTo>
                  <a:cubicBezTo>
                    <a:pt x="130922" y="264244"/>
                    <a:pt x="133294" y="264244"/>
                    <a:pt x="135656" y="264177"/>
                  </a:cubicBezTo>
                  <a:lnTo>
                    <a:pt x="138895" y="26417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xmlns="" id="{9598C190-2EB4-5E4C-B568-9E5760A5EA65}"/>
                </a:ext>
              </a:extLst>
            </p:cNvPr>
            <p:cNvSpPr/>
            <p:nvPr/>
          </p:nvSpPr>
          <p:spPr>
            <a:xfrm>
              <a:off x="6462998" y="4267961"/>
              <a:ext cx="150018" cy="67627"/>
            </a:xfrm>
            <a:custGeom>
              <a:avLst/>
              <a:gdLst>
                <a:gd name="connsiteX0" fmla="*/ 150019 w 150018"/>
                <a:gd name="connsiteY0" fmla="*/ 0 h 67627"/>
                <a:gd name="connsiteX1" fmla="*/ 22860 w 150018"/>
                <a:gd name="connsiteY1" fmla="*/ 0 h 67627"/>
                <a:gd name="connsiteX2" fmla="*/ 0 w 150018"/>
                <a:gd name="connsiteY2" fmla="*/ 22765 h 67627"/>
                <a:gd name="connsiteX3" fmla="*/ 0 w 150018"/>
                <a:gd name="connsiteY3" fmla="*/ 44768 h 67627"/>
                <a:gd name="connsiteX4" fmla="*/ 22860 w 150018"/>
                <a:gd name="connsiteY4" fmla="*/ 67628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8" h="67627">
                  <a:moveTo>
                    <a:pt x="150019" y="0"/>
                  </a:moveTo>
                  <a:lnTo>
                    <a:pt x="22860" y="0"/>
                  </a:lnTo>
                  <a:cubicBezTo>
                    <a:pt x="10268" y="0"/>
                    <a:pt x="48" y="10173"/>
                    <a:pt x="0" y="22765"/>
                  </a:cubicBezTo>
                  <a:lnTo>
                    <a:pt x="0" y="44768"/>
                  </a:lnTo>
                  <a:cubicBezTo>
                    <a:pt x="0" y="57388"/>
                    <a:pt x="10239" y="67628"/>
                    <a:pt x="22860" y="6762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xmlns="" id="{9B393E55-3AB1-1947-8C29-B119AE3D2CCD}"/>
                </a:ext>
              </a:extLst>
            </p:cNvPr>
            <p:cNvSpPr/>
            <p:nvPr/>
          </p:nvSpPr>
          <p:spPr>
            <a:xfrm>
              <a:off x="6433851" y="4335589"/>
              <a:ext cx="111347" cy="66865"/>
            </a:xfrm>
            <a:custGeom>
              <a:avLst/>
              <a:gdLst>
                <a:gd name="connsiteX0" fmla="*/ 111347 w 111347"/>
                <a:gd name="connsiteY0" fmla="*/ 0 h 66865"/>
                <a:gd name="connsiteX1" fmla="*/ 22860 w 111347"/>
                <a:gd name="connsiteY1" fmla="*/ 0 h 66865"/>
                <a:gd name="connsiteX2" fmla="*/ 0 w 111347"/>
                <a:gd name="connsiteY2" fmla="*/ 22860 h 66865"/>
                <a:gd name="connsiteX3" fmla="*/ 0 w 111347"/>
                <a:gd name="connsiteY3" fmla="*/ 44005 h 66865"/>
                <a:gd name="connsiteX4" fmla="*/ 22860 w 111347"/>
                <a:gd name="connsiteY4" fmla="*/ 66866 h 66865"/>
                <a:gd name="connsiteX5" fmla="*/ 41910 w 111347"/>
                <a:gd name="connsiteY5" fmla="*/ 66866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347" h="66865">
                  <a:moveTo>
                    <a:pt x="111347" y="0"/>
                  </a:moveTo>
                  <a:lnTo>
                    <a:pt x="22860" y="0"/>
                  </a:lnTo>
                  <a:cubicBezTo>
                    <a:pt x="10258" y="48"/>
                    <a:pt x="48" y="10258"/>
                    <a:pt x="0" y="22860"/>
                  </a:cubicBezTo>
                  <a:lnTo>
                    <a:pt x="0" y="44005"/>
                  </a:lnTo>
                  <a:cubicBezTo>
                    <a:pt x="48" y="56607"/>
                    <a:pt x="10258" y="66818"/>
                    <a:pt x="22860" y="66866"/>
                  </a:cubicBezTo>
                  <a:lnTo>
                    <a:pt x="41910" y="6686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5" name="Полилиния 374">
              <a:extLst>
                <a:ext uri="{FF2B5EF4-FFF2-40B4-BE49-F238E27FC236}">
                  <a16:creationId xmlns:a16="http://schemas.microsoft.com/office/drawing/2014/main" xmlns="" id="{3BDACF0E-F582-7C42-816E-5599154E60BD}"/>
                </a:ext>
              </a:extLst>
            </p:cNvPr>
            <p:cNvSpPr/>
            <p:nvPr/>
          </p:nvSpPr>
          <p:spPr>
            <a:xfrm>
              <a:off x="6452711" y="4402455"/>
              <a:ext cx="92487" cy="66770"/>
            </a:xfrm>
            <a:custGeom>
              <a:avLst/>
              <a:gdLst>
                <a:gd name="connsiteX0" fmla="*/ 47530 w 92487"/>
                <a:gd name="connsiteY0" fmla="*/ 66770 h 66770"/>
                <a:gd name="connsiteX1" fmla="*/ 22860 w 92487"/>
                <a:gd name="connsiteY1" fmla="*/ 66770 h 66770"/>
                <a:gd name="connsiteX2" fmla="*/ 0 w 92487"/>
                <a:gd name="connsiteY2" fmla="*/ 44101 h 66770"/>
                <a:gd name="connsiteX3" fmla="*/ 0 w 92487"/>
                <a:gd name="connsiteY3" fmla="*/ 43910 h 66770"/>
                <a:gd name="connsiteX4" fmla="*/ 0 w 92487"/>
                <a:gd name="connsiteY4" fmla="*/ 22860 h 66770"/>
                <a:gd name="connsiteX5" fmla="*/ 22669 w 92487"/>
                <a:gd name="connsiteY5" fmla="*/ 0 h 66770"/>
                <a:gd name="connsiteX6" fmla="*/ 22860 w 92487"/>
                <a:gd name="connsiteY6" fmla="*/ 0 h 66770"/>
                <a:gd name="connsiteX7" fmla="*/ 92488 w 92487"/>
                <a:gd name="connsiteY7" fmla="*/ 0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87" h="66770">
                  <a:moveTo>
                    <a:pt x="47530" y="66770"/>
                  </a:moveTo>
                  <a:lnTo>
                    <a:pt x="22860" y="66770"/>
                  </a:lnTo>
                  <a:cubicBezTo>
                    <a:pt x="10287" y="66827"/>
                    <a:pt x="57" y="56674"/>
                    <a:pt x="0" y="44101"/>
                  </a:cubicBezTo>
                  <a:cubicBezTo>
                    <a:pt x="0" y="44034"/>
                    <a:pt x="0" y="43977"/>
                    <a:pt x="0" y="43910"/>
                  </a:cubicBezTo>
                  <a:lnTo>
                    <a:pt x="0" y="22860"/>
                  </a:lnTo>
                  <a:cubicBezTo>
                    <a:pt x="-57" y="10287"/>
                    <a:pt x="10097" y="57"/>
                    <a:pt x="22669" y="0"/>
                  </a:cubicBezTo>
                  <a:cubicBezTo>
                    <a:pt x="22736" y="0"/>
                    <a:pt x="22793" y="0"/>
                    <a:pt x="22860" y="0"/>
                  </a:cubicBezTo>
                  <a:lnTo>
                    <a:pt x="9248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6" name="Полилиния 375">
              <a:extLst>
                <a:ext uri="{FF2B5EF4-FFF2-40B4-BE49-F238E27FC236}">
                  <a16:creationId xmlns:a16="http://schemas.microsoft.com/office/drawing/2014/main" xmlns="" id="{8EC8D4E9-40C3-A041-BB0F-C293D96C9BD9}"/>
                </a:ext>
              </a:extLst>
            </p:cNvPr>
            <p:cNvSpPr/>
            <p:nvPr/>
          </p:nvSpPr>
          <p:spPr>
            <a:xfrm>
              <a:off x="6477476" y="4469225"/>
              <a:ext cx="135540" cy="62865"/>
            </a:xfrm>
            <a:custGeom>
              <a:avLst/>
              <a:gdLst>
                <a:gd name="connsiteX0" fmla="*/ 135541 w 135540"/>
                <a:gd name="connsiteY0" fmla="*/ 62865 h 62865"/>
                <a:gd name="connsiteX1" fmla="*/ 22765 w 135540"/>
                <a:gd name="connsiteY1" fmla="*/ 62865 h 62865"/>
                <a:gd name="connsiteX2" fmla="*/ 0 w 135540"/>
                <a:gd name="connsiteY2" fmla="*/ 40100 h 62865"/>
                <a:gd name="connsiteX3" fmla="*/ 0 w 135540"/>
                <a:gd name="connsiteY3" fmla="*/ 40005 h 62865"/>
                <a:gd name="connsiteX4" fmla="*/ 0 w 135540"/>
                <a:gd name="connsiteY4" fmla="*/ 22860 h 62865"/>
                <a:gd name="connsiteX5" fmla="*/ 22765 w 135540"/>
                <a:gd name="connsiteY5" fmla="*/ 0 h 62865"/>
                <a:gd name="connsiteX6" fmla="*/ 67723 w 135540"/>
                <a:gd name="connsiteY6" fmla="*/ 0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40" h="62865">
                  <a:moveTo>
                    <a:pt x="135541" y="62865"/>
                  </a:moveTo>
                  <a:lnTo>
                    <a:pt x="22765" y="62865"/>
                  </a:lnTo>
                  <a:cubicBezTo>
                    <a:pt x="10192" y="62865"/>
                    <a:pt x="0" y="52673"/>
                    <a:pt x="0" y="40100"/>
                  </a:cubicBezTo>
                  <a:cubicBezTo>
                    <a:pt x="0" y="40072"/>
                    <a:pt x="0" y="40034"/>
                    <a:pt x="0" y="40005"/>
                  </a:cubicBezTo>
                  <a:lnTo>
                    <a:pt x="0" y="22860"/>
                  </a:lnTo>
                  <a:cubicBezTo>
                    <a:pt x="0" y="10268"/>
                    <a:pt x="10173" y="48"/>
                    <a:pt x="22765" y="0"/>
                  </a:cubicBezTo>
                  <a:lnTo>
                    <a:pt x="67723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xmlns="" id="{449115E5-8410-104A-AF4C-498A9A00760A}"/>
                </a:ext>
              </a:extLst>
            </p:cNvPr>
            <p:cNvSpPr/>
            <p:nvPr/>
          </p:nvSpPr>
          <p:spPr>
            <a:xfrm>
              <a:off x="6613016" y="4267913"/>
              <a:ext cx="138894" cy="264227"/>
            </a:xfrm>
            <a:custGeom>
              <a:avLst/>
              <a:gdLst>
                <a:gd name="connsiteX0" fmla="*/ 0 w 138894"/>
                <a:gd name="connsiteY0" fmla="*/ 49 h 264227"/>
                <a:gd name="connsiteX1" fmla="*/ 3238 w 138894"/>
                <a:gd name="connsiteY1" fmla="*/ 49 h 264227"/>
                <a:gd name="connsiteX2" fmla="*/ 138846 w 138894"/>
                <a:gd name="connsiteY2" fmla="*/ 128570 h 264227"/>
                <a:gd name="connsiteX3" fmla="*/ 10335 w 138894"/>
                <a:gd name="connsiteY3" fmla="*/ 264177 h 264227"/>
                <a:gd name="connsiteX4" fmla="*/ 3238 w 138894"/>
                <a:gd name="connsiteY4" fmla="*/ 264177 h 264227"/>
                <a:gd name="connsiteX5" fmla="*/ 0 w 138894"/>
                <a:gd name="connsiteY5" fmla="*/ 264177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894" h="264227">
                  <a:moveTo>
                    <a:pt x="0" y="49"/>
                  </a:moveTo>
                  <a:lnTo>
                    <a:pt x="3238" y="49"/>
                  </a:lnTo>
                  <a:cubicBezTo>
                    <a:pt x="76172" y="-1913"/>
                    <a:pt x="136893" y="55627"/>
                    <a:pt x="138846" y="128570"/>
                  </a:cubicBezTo>
                  <a:cubicBezTo>
                    <a:pt x="140808" y="201503"/>
                    <a:pt x="83268" y="262215"/>
                    <a:pt x="10335" y="264177"/>
                  </a:cubicBezTo>
                  <a:cubicBezTo>
                    <a:pt x="7972" y="264244"/>
                    <a:pt x="5601" y="264244"/>
                    <a:pt x="3238" y="264177"/>
                  </a:cubicBezTo>
                  <a:lnTo>
                    <a:pt x="0" y="26417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1024" name="Стрелка вниз 1023"/>
          <p:cNvSpPr/>
          <p:nvPr/>
        </p:nvSpPr>
        <p:spPr>
          <a:xfrm>
            <a:off x="7954606" y="3276782"/>
            <a:ext cx="309258" cy="41127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Частые ошибки, допускаемые при заполнении </a:t>
            </a:r>
            <a:r>
              <a:rPr lang="ru-RU" dirty="0" err="1" smtClean="0"/>
              <a:t>дт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93" y="1185400"/>
            <a:ext cx="1076325" cy="6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7" y="2118114"/>
            <a:ext cx="892476" cy="6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множение 11"/>
          <p:cNvSpPr/>
          <p:nvPr/>
        </p:nvSpPr>
        <p:spPr>
          <a:xfrm>
            <a:off x="1024478" y="1257300"/>
            <a:ext cx="560070" cy="560070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1053053" y="2190014"/>
            <a:ext cx="560070" cy="56007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Прямоугольник 2047"/>
          <p:cNvSpPr/>
          <p:nvPr/>
        </p:nvSpPr>
        <p:spPr>
          <a:xfrm>
            <a:off x="304800" y="693420"/>
            <a:ext cx="6682740" cy="396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1. </a:t>
            </a:r>
            <a:r>
              <a:rPr lang="ru-RU" sz="1400" dirty="0" smtClean="0"/>
              <a:t>Некорректное указание кода характера сделки в гр. 24 ДТ</a:t>
            </a:r>
            <a:endParaRPr lang="ru-RU" sz="1400" dirty="0"/>
          </a:p>
        </p:txBody>
      </p:sp>
      <p:sp>
        <p:nvSpPr>
          <p:cNvPr id="2049" name="Прямоугольник 2048"/>
          <p:cNvSpPr/>
          <p:nvPr/>
        </p:nvSpPr>
        <p:spPr>
          <a:xfrm>
            <a:off x="2870908" y="1185400"/>
            <a:ext cx="4682344" cy="631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Перемещение товаров на возмездной основе по договору купли-продажи </a:t>
            </a:r>
            <a:r>
              <a:rPr lang="ru-RU" sz="1200" dirty="0" smtClean="0"/>
              <a:t>товаров </a:t>
            </a:r>
            <a:r>
              <a:rPr lang="ru-RU" sz="1200" dirty="0"/>
              <a:t>между резидентом и нерезидентом с расчетами за перемещаемые товары </a:t>
            </a:r>
            <a:endParaRPr lang="ru-RU" sz="1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870908" y="2118114"/>
            <a:ext cx="4682344" cy="63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Поставка товаров по договору между резидентами при отсутствии внешнеторговой сделки с участием иностранного лица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04800" y="2941320"/>
            <a:ext cx="6682740" cy="396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2. </a:t>
            </a:r>
            <a:r>
              <a:rPr lang="ru-RU" sz="1400" dirty="0" smtClean="0"/>
              <a:t>Некорректное заполнение гр. 44 ДТ 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5" y="3390900"/>
            <a:ext cx="3730942" cy="15247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Умножение 66"/>
          <p:cNvSpPr/>
          <p:nvPr/>
        </p:nvSpPr>
        <p:spPr>
          <a:xfrm>
            <a:off x="4523890" y="4067175"/>
            <a:ext cx="560070" cy="560070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множение 67"/>
          <p:cNvSpPr/>
          <p:nvPr/>
        </p:nvSpPr>
        <p:spPr>
          <a:xfrm>
            <a:off x="4523890" y="3425190"/>
            <a:ext cx="560070" cy="560070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212080" y="3457820"/>
            <a:ext cx="2987040" cy="4948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 кодом 03999 указана Инструкция Банка России №181-И</a:t>
            </a:r>
            <a:endParaRPr lang="ru-RU" sz="12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212080" y="4098144"/>
            <a:ext cx="2987040" cy="6033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Отсутствуют документы, подтверждающие заявленные сведения о таможенной стоимости, под кодом 04***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781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98170" y="3459912"/>
            <a:ext cx="2712720" cy="1075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6</a:t>
            </a:r>
            <a:r>
              <a:rPr lang="ru-RU" sz="1200" b="1" dirty="0" smtClean="0">
                <a:solidFill>
                  <a:schemeClr val="tx1"/>
                </a:solidFill>
              </a:rPr>
              <a:t> МЕТОД</a:t>
            </a:r>
          </a:p>
          <a:p>
            <a:pPr algn="ctr"/>
            <a:r>
              <a:rPr lang="ru-RU" sz="1200" dirty="0" smtClean="0"/>
              <a:t>Резервный метод на основании имеющихся документов и сведений</a:t>
            </a:r>
            <a:endParaRPr lang="ru-RU" sz="1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Частые ошибки, допускаемые при заполнении </a:t>
            </a:r>
            <a:r>
              <a:rPr lang="ru-RU" dirty="0" err="1"/>
              <a:t>дт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93420"/>
            <a:ext cx="4137660" cy="5353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3. </a:t>
            </a:r>
            <a:r>
              <a:rPr lang="ru-RU" sz="1400" dirty="0" smtClean="0"/>
              <a:t>Неправильный выбор метода определения таможенной стоимости и заполнение гр.43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8170" y="1762585"/>
            <a:ext cx="3343275" cy="1379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1 МЕТОД</a:t>
            </a:r>
          </a:p>
          <a:p>
            <a:pPr algn="ctr"/>
            <a:r>
              <a:rPr lang="ru-RU" sz="1200" dirty="0" smtClean="0"/>
              <a:t>Таможенной </a:t>
            </a:r>
            <a:r>
              <a:rPr lang="ru-RU" sz="1200" dirty="0"/>
              <a:t>стоимостью вывозимых товаров является стоимость сделки с ними, то есть цена, фактически уплаченная или подлежащая уплате за вывозимые товары </a:t>
            </a:r>
            <a:r>
              <a:rPr lang="ru-RU" sz="1200" b="1" dirty="0"/>
              <a:t>при их продаже в страну назначения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340" y="1228724"/>
            <a:ext cx="400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*Порядок и особенности применения методов определения таможенной стоимости вывозимых товаров определены Постановлением </a:t>
            </a:r>
            <a:r>
              <a:rPr lang="ru-RU" sz="800" dirty="0"/>
              <a:t>Правительства РФ от 16.12.2019 </a:t>
            </a:r>
            <a:r>
              <a:rPr lang="ru-RU" sz="800" dirty="0"/>
              <a:t>№</a:t>
            </a:r>
            <a:r>
              <a:rPr lang="ru-RU" sz="800" dirty="0" smtClean="0"/>
              <a:t>1694</a:t>
            </a:r>
            <a:endParaRPr lang="ru-RU" sz="800" dirty="0"/>
          </a:p>
          <a:p>
            <a:endParaRPr lang="ru-RU" sz="800" dirty="0"/>
          </a:p>
        </p:txBody>
      </p:sp>
      <p:sp>
        <p:nvSpPr>
          <p:cNvPr id="7" name="Умножение 6"/>
          <p:cNvSpPr/>
          <p:nvPr/>
        </p:nvSpPr>
        <p:spPr>
          <a:xfrm>
            <a:off x="318136" y="1568811"/>
            <a:ext cx="560070" cy="560070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318135" y="3226333"/>
            <a:ext cx="560070" cy="56007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56760" y="701039"/>
            <a:ext cx="4282440" cy="5276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4</a:t>
            </a:r>
            <a:r>
              <a:rPr lang="ru-RU" sz="1400" b="1" dirty="0" smtClean="0"/>
              <a:t>. </a:t>
            </a:r>
            <a:r>
              <a:rPr lang="ru-RU" sz="1400" dirty="0" smtClean="0"/>
              <a:t>Не заполнена ДТС-3 </a:t>
            </a:r>
          </a:p>
          <a:p>
            <a:pPr algn="ctr"/>
            <a:r>
              <a:rPr lang="ru-RU" sz="1400" dirty="0" smtClean="0"/>
              <a:t>или отдельные поля/графы ДТС-3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32" y="3306343"/>
            <a:ext cx="818926" cy="4800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91" y="1568811"/>
            <a:ext cx="950595" cy="5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1" y="1427093"/>
            <a:ext cx="2517140" cy="342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Умножение 17"/>
          <p:cNvSpPr/>
          <p:nvPr/>
        </p:nvSpPr>
        <p:spPr>
          <a:xfrm>
            <a:off x="6832602" y="1762585"/>
            <a:ext cx="437130" cy="437130"/>
          </a:xfrm>
          <a:prstGeom prst="mathMultiply">
            <a:avLst>
              <a:gd name="adj1" fmla="val 15471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6832602" y="2348574"/>
            <a:ext cx="437130" cy="437130"/>
          </a:xfrm>
          <a:prstGeom prst="mathMultiply">
            <a:avLst>
              <a:gd name="adj1" fmla="val 15471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множение 19"/>
          <p:cNvSpPr/>
          <p:nvPr/>
        </p:nvSpPr>
        <p:spPr>
          <a:xfrm>
            <a:off x="6832602" y="3007768"/>
            <a:ext cx="437130" cy="437130"/>
          </a:xfrm>
          <a:prstGeom prst="mathMultiply">
            <a:avLst>
              <a:gd name="adj1" fmla="val 15471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множение 20"/>
          <p:cNvSpPr/>
          <p:nvPr/>
        </p:nvSpPr>
        <p:spPr>
          <a:xfrm>
            <a:off x="6832602" y="3645272"/>
            <a:ext cx="437130" cy="437130"/>
          </a:xfrm>
          <a:prstGeom prst="mathMultiply">
            <a:avLst>
              <a:gd name="adj1" fmla="val 15471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/>
          <p:cNvSpPr/>
          <p:nvPr/>
        </p:nvSpPr>
        <p:spPr>
          <a:xfrm>
            <a:off x="6832602" y="4317239"/>
            <a:ext cx="437130" cy="437130"/>
          </a:xfrm>
          <a:prstGeom prst="mathMultiply">
            <a:avLst>
              <a:gd name="adj1" fmla="val 15471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37549" y="2128881"/>
            <a:ext cx="1401651" cy="18689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Чаще всего декларанты не заполняют графы 7,8 и 9 формы ДТС-3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50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Частые ошибки, допускаемые при заполнении </a:t>
            </a:r>
            <a:r>
              <a:rPr lang="ru-RU" dirty="0" err="1"/>
              <a:t>дт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05" y="1980914"/>
            <a:ext cx="4317823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" y="1980914"/>
            <a:ext cx="4330501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93326" y="693420"/>
            <a:ext cx="6682740" cy="396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5</a:t>
            </a:r>
            <a:r>
              <a:rPr lang="ru-RU" sz="1400" b="1" dirty="0" smtClean="0"/>
              <a:t>. </a:t>
            </a:r>
            <a:r>
              <a:rPr lang="ru-RU" sz="1400" dirty="0" smtClean="0"/>
              <a:t>Ошибки при заполнении гр. 18, 21,26, 44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5216" y="1178868"/>
            <a:ext cx="3343275" cy="71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Заполнены сведения о транспортном средстве на границе в гр.21 (морское судно), 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>но в гр. 44 ДТ не указан коносамент (код 02011)</a:t>
            </a:r>
          </a:p>
        </p:txBody>
      </p:sp>
      <p:sp>
        <p:nvSpPr>
          <p:cNvPr id="8" name="Умножение 7"/>
          <p:cNvSpPr/>
          <p:nvPr/>
        </p:nvSpPr>
        <p:spPr>
          <a:xfrm>
            <a:off x="200786" y="1178868"/>
            <a:ext cx="560070" cy="560070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62670" y="1178868"/>
            <a:ext cx="3343275" cy="71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Соблюдены требования Инструкции №257 в части заполнения гр.18,21,25,26 и 44</a:t>
            </a:r>
          </a:p>
        </p:txBody>
      </p:sp>
      <p:sp>
        <p:nvSpPr>
          <p:cNvPr id="9" name="Плюс 8"/>
          <p:cNvSpPr/>
          <p:nvPr/>
        </p:nvSpPr>
        <p:spPr>
          <a:xfrm>
            <a:off x="4590555" y="1178868"/>
            <a:ext cx="560070" cy="56007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Стрелка вправо 254"/>
          <p:cNvSpPr/>
          <p:nvPr/>
        </p:nvSpPr>
        <p:spPr>
          <a:xfrm>
            <a:off x="2987898" y="1081826"/>
            <a:ext cx="3232597" cy="82277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Вывоз допускается одной </a:t>
            </a:r>
          </a:p>
          <a:p>
            <a:pPr algn="ctr"/>
            <a:r>
              <a:rPr lang="ru-RU" sz="1200" dirty="0" smtClean="0"/>
              <a:t>или несколькими партиями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временного периодического таможенного декларирования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08" name="Рисунок 458">
            <a:extLst>
              <a:ext uri="{FF2B5EF4-FFF2-40B4-BE49-F238E27FC236}">
                <a16:creationId xmlns:a16="http://schemas.microsoft.com/office/drawing/2014/main" xmlns="" id="{29C94325-818F-884F-8186-EC247770D8CF}"/>
              </a:ext>
            </a:extLst>
          </p:cNvPr>
          <p:cNvGrpSpPr/>
          <p:nvPr/>
        </p:nvGrpSpPr>
        <p:grpSpPr>
          <a:xfrm>
            <a:off x="3216762" y="1869746"/>
            <a:ext cx="1134912" cy="442020"/>
            <a:chOff x="4273486" y="2719196"/>
            <a:chExt cx="3644931" cy="1419606"/>
          </a:xfrm>
        </p:grpSpPr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xmlns="" id="{E5503F96-0FAF-474C-9CF3-AB4F2AE135F6}"/>
                </a:ext>
              </a:extLst>
            </p:cNvPr>
            <p:cNvSpPr/>
            <p:nvPr/>
          </p:nvSpPr>
          <p:spPr>
            <a:xfrm>
              <a:off x="4355210" y="3874198"/>
              <a:ext cx="3513963" cy="264604"/>
            </a:xfrm>
            <a:custGeom>
              <a:avLst/>
              <a:gdLst>
                <a:gd name="connsiteX0" fmla="*/ 1792605 w 3513963"/>
                <a:gd name="connsiteY0" fmla="*/ 0 h 264604"/>
                <a:gd name="connsiteX1" fmla="*/ 3513963 w 3513963"/>
                <a:gd name="connsiteY1" fmla="*/ 0 h 264604"/>
                <a:gd name="connsiteX2" fmla="*/ 3433572 w 3513963"/>
                <a:gd name="connsiteY2" fmla="*/ 264605 h 264604"/>
                <a:gd name="connsiteX3" fmla="*/ 246221 w 3513963"/>
                <a:gd name="connsiteY3" fmla="*/ 264605 h 264604"/>
                <a:gd name="connsiteX4" fmla="*/ 82487 w 3513963"/>
                <a:gd name="connsiteY4" fmla="*/ 163735 h 264604"/>
                <a:gd name="connsiteX5" fmla="*/ 0 w 3513963"/>
                <a:gd name="connsiteY5" fmla="*/ 0 h 264604"/>
                <a:gd name="connsiteX6" fmla="*/ 1792605 w 3513963"/>
                <a:gd name="connsiteY6" fmla="*/ 0 h 26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3963" h="264604">
                  <a:moveTo>
                    <a:pt x="1792605" y="0"/>
                  </a:moveTo>
                  <a:lnTo>
                    <a:pt x="3513963" y="0"/>
                  </a:lnTo>
                  <a:lnTo>
                    <a:pt x="3433572" y="264605"/>
                  </a:lnTo>
                  <a:lnTo>
                    <a:pt x="246221" y="264605"/>
                  </a:lnTo>
                  <a:cubicBezTo>
                    <a:pt x="176975" y="264595"/>
                    <a:pt x="113639" y="225581"/>
                    <a:pt x="82487" y="163735"/>
                  </a:cubicBezTo>
                  <a:lnTo>
                    <a:pt x="0" y="0"/>
                  </a:lnTo>
                  <a:lnTo>
                    <a:pt x="1792605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xmlns="" id="{A009CD1A-5F03-384C-A659-BCF6A2750A38}"/>
                </a:ext>
              </a:extLst>
            </p:cNvPr>
            <p:cNvSpPr/>
            <p:nvPr/>
          </p:nvSpPr>
          <p:spPr>
            <a:xfrm>
              <a:off x="6226397" y="3617404"/>
              <a:ext cx="201930" cy="201930"/>
            </a:xfrm>
            <a:custGeom>
              <a:avLst/>
              <a:gdLst>
                <a:gd name="connsiteX0" fmla="*/ 100870 w 201930"/>
                <a:gd name="connsiteY0" fmla="*/ 0 h 201930"/>
                <a:gd name="connsiteX1" fmla="*/ 201930 w 201930"/>
                <a:gd name="connsiteY1" fmla="*/ 100870 h 201930"/>
                <a:gd name="connsiteX2" fmla="*/ 101060 w 201930"/>
                <a:gd name="connsiteY2" fmla="*/ 201930 h 201930"/>
                <a:gd name="connsiteX3" fmla="*/ 0 w 201930"/>
                <a:gd name="connsiteY3" fmla="*/ 101060 h 201930"/>
                <a:gd name="connsiteX4" fmla="*/ 0 w 201930"/>
                <a:gd name="connsiteY4" fmla="*/ 100965 h 201930"/>
                <a:gd name="connsiteX5" fmla="*/ 100870 w 201930"/>
                <a:gd name="connsiteY5" fmla="*/ 0 h 201930"/>
                <a:gd name="connsiteX6" fmla="*/ 159544 w 201930"/>
                <a:gd name="connsiteY6" fmla="*/ 100965 h 201930"/>
                <a:gd name="connsiteX7" fmla="*/ 100965 w 201930"/>
                <a:gd name="connsiteY7" fmla="*/ 42196 h 201930"/>
                <a:gd name="connsiteX8" fmla="*/ 42196 w 201930"/>
                <a:gd name="connsiteY8" fmla="*/ 100774 h 201930"/>
                <a:gd name="connsiteX9" fmla="*/ 100774 w 201930"/>
                <a:gd name="connsiteY9" fmla="*/ 159544 h 201930"/>
                <a:gd name="connsiteX10" fmla="*/ 100870 w 201930"/>
                <a:gd name="connsiteY10" fmla="*/ 159544 h 201930"/>
                <a:gd name="connsiteX11" fmla="*/ 159544 w 201930"/>
                <a:gd name="connsiteY11" fmla="*/ 101060 h 201930"/>
                <a:gd name="connsiteX12" fmla="*/ 159544 w 201930"/>
                <a:gd name="connsiteY12" fmla="*/ 100965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930" h="201930">
                  <a:moveTo>
                    <a:pt x="100870" y="0"/>
                  </a:moveTo>
                  <a:cubicBezTo>
                    <a:pt x="156629" y="-57"/>
                    <a:pt x="201873" y="45110"/>
                    <a:pt x="201930" y="100870"/>
                  </a:cubicBezTo>
                  <a:cubicBezTo>
                    <a:pt x="201987" y="156629"/>
                    <a:pt x="156820" y="201873"/>
                    <a:pt x="101060" y="201930"/>
                  </a:cubicBezTo>
                  <a:cubicBezTo>
                    <a:pt x="45301" y="201987"/>
                    <a:pt x="57" y="156820"/>
                    <a:pt x="0" y="101060"/>
                  </a:cubicBezTo>
                  <a:cubicBezTo>
                    <a:pt x="0" y="101032"/>
                    <a:pt x="0" y="100994"/>
                    <a:pt x="0" y="100965"/>
                  </a:cubicBezTo>
                  <a:cubicBezTo>
                    <a:pt x="0" y="45244"/>
                    <a:pt x="45148" y="48"/>
                    <a:pt x="100870" y="0"/>
                  </a:cubicBezTo>
                  <a:close/>
                  <a:moveTo>
                    <a:pt x="159544" y="100965"/>
                  </a:moveTo>
                  <a:cubicBezTo>
                    <a:pt x="159601" y="68561"/>
                    <a:pt x="133369" y="42253"/>
                    <a:pt x="100965" y="42196"/>
                  </a:cubicBezTo>
                  <a:cubicBezTo>
                    <a:pt x="68561" y="42139"/>
                    <a:pt x="42253" y="68371"/>
                    <a:pt x="42196" y="100774"/>
                  </a:cubicBezTo>
                  <a:cubicBezTo>
                    <a:pt x="42148" y="133179"/>
                    <a:pt x="68371" y="159487"/>
                    <a:pt x="100774" y="159544"/>
                  </a:cubicBezTo>
                  <a:cubicBezTo>
                    <a:pt x="100803" y="159544"/>
                    <a:pt x="100841" y="159544"/>
                    <a:pt x="100870" y="159544"/>
                  </a:cubicBezTo>
                  <a:cubicBezTo>
                    <a:pt x="133226" y="159601"/>
                    <a:pt x="159486" y="133417"/>
                    <a:pt x="159544" y="101060"/>
                  </a:cubicBezTo>
                  <a:cubicBezTo>
                    <a:pt x="159544" y="101032"/>
                    <a:pt x="159544" y="100994"/>
                    <a:pt x="159544" y="10096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xmlns="" id="{3535EFE1-4186-5849-BBEE-C60DC4268032}"/>
                </a:ext>
              </a:extLst>
            </p:cNvPr>
            <p:cNvSpPr/>
            <p:nvPr/>
          </p:nvSpPr>
          <p:spPr>
            <a:xfrm>
              <a:off x="6268688" y="3659790"/>
              <a:ext cx="117157" cy="117157"/>
            </a:xfrm>
            <a:custGeom>
              <a:avLst/>
              <a:gdLst>
                <a:gd name="connsiteX0" fmla="*/ 58579 w 117157"/>
                <a:gd name="connsiteY0" fmla="*/ 0 h 117157"/>
                <a:gd name="connsiteX1" fmla="*/ 117157 w 117157"/>
                <a:gd name="connsiteY1" fmla="*/ 58579 h 117157"/>
                <a:gd name="connsiteX2" fmla="*/ 58579 w 117157"/>
                <a:gd name="connsiteY2" fmla="*/ 117157 h 117157"/>
                <a:gd name="connsiteX3" fmla="*/ 0 w 117157"/>
                <a:gd name="connsiteY3" fmla="*/ 58579 h 117157"/>
                <a:gd name="connsiteX4" fmla="*/ 58579 w 117157"/>
                <a:gd name="connsiteY4" fmla="*/ 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" h="117157">
                  <a:moveTo>
                    <a:pt x="58579" y="0"/>
                  </a:moveTo>
                  <a:cubicBezTo>
                    <a:pt x="90935" y="0"/>
                    <a:pt x="117157" y="26222"/>
                    <a:pt x="117157" y="58579"/>
                  </a:cubicBezTo>
                  <a:cubicBezTo>
                    <a:pt x="117157" y="90935"/>
                    <a:pt x="90935" y="117157"/>
                    <a:pt x="58579" y="117157"/>
                  </a:cubicBezTo>
                  <a:cubicBezTo>
                    <a:pt x="26222" y="117157"/>
                    <a:pt x="0" y="90935"/>
                    <a:pt x="0" y="58579"/>
                  </a:cubicBezTo>
                  <a:cubicBezTo>
                    <a:pt x="0" y="26222"/>
                    <a:pt x="26222" y="0"/>
                    <a:pt x="58579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xmlns="" id="{6682D94B-A799-7E4A-A1EB-1573462736EA}"/>
                </a:ext>
              </a:extLst>
            </p:cNvPr>
            <p:cNvSpPr/>
            <p:nvPr/>
          </p:nvSpPr>
          <p:spPr>
            <a:xfrm>
              <a:off x="5939885" y="3490436"/>
              <a:ext cx="208121" cy="383762"/>
            </a:xfrm>
            <a:custGeom>
              <a:avLst/>
              <a:gdLst>
                <a:gd name="connsiteX0" fmla="*/ 0 w 208121"/>
                <a:gd name="connsiteY0" fmla="*/ 383762 h 383762"/>
                <a:gd name="connsiteX1" fmla="*/ 0 w 208121"/>
                <a:gd name="connsiteY1" fmla="*/ 23431 h 383762"/>
                <a:gd name="connsiteX2" fmla="*/ 23432 w 208121"/>
                <a:gd name="connsiteY2" fmla="*/ 0 h 383762"/>
                <a:gd name="connsiteX3" fmla="*/ 184690 w 208121"/>
                <a:gd name="connsiteY3" fmla="*/ 0 h 383762"/>
                <a:gd name="connsiteX4" fmla="*/ 208121 w 208121"/>
                <a:gd name="connsiteY4" fmla="*/ 23431 h 383762"/>
                <a:gd name="connsiteX5" fmla="*/ 208121 w 208121"/>
                <a:gd name="connsiteY5" fmla="*/ 383762 h 38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21" h="383762">
                  <a:moveTo>
                    <a:pt x="0" y="383762"/>
                  </a:moveTo>
                  <a:lnTo>
                    <a:pt x="0" y="23431"/>
                  </a:lnTo>
                  <a:cubicBezTo>
                    <a:pt x="0" y="10487"/>
                    <a:pt x="10487" y="0"/>
                    <a:pt x="23432" y="0"/>
                  </a:cubicBezTo>
                  <a:lnTo>
                    <a:pt x="184690" y="0"/>
                  </a:lnTo>
                  <a:cubicBezTo>
                    <a:pt x="197634" y="0"/>
                    <a:pt x="208121" y="10487"/>
                    <a:pt x="208121" y="23431"/>
                  </a:cubicBezTo>
                  <a:lnTo>
                    <a:pt x="208121" y="38376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xmlns="" id="{46BA60F9-F3AA-A24A-ABA8-447CF9CD8942}"/>
                </a:ext>
              </a:extLst>
            </p:cNvPr>
            <p:cNvSpPr/>
            <p:nvPr/>
          </p:nvSpPr>
          <p:spPr>
            <a:xfrm>
              <a:off x="5949886" y="3288601"/>
              <a:ext cx="141636" cy="42481"/>
            </a:xfrm>
            <a:custGeom>
              <a:avLst/>
              <a:gdLst>
                <a:gd name="connsiteX0" fmla="*/ 141637 w 141636"/>
                <a:gd name="connsiteY0" fmla="*/ 0 h 42481"/>
                <a:gd name="connsiteX1" fmla="*/ 141637 w 141636"/>
                <a:gd name="connsiteY1" fmla="*/ 42482 h 42481"/>
                <a:gd name="connsiteX2" fmla="*/ 70485 w 141636"/>
                <a:gd name="connsiteY2" fmla="*/ 42482 h 42481"/>
                <a:gd name="connsiteX3" fmla="*/ 0 w 141636"/>
                <a:gd name="connsiteY3" fmla="*/ 42482 h 42481"/>
                <a:gd name="connsiteX4" fmla="*/ 0 w 141636"/>
                <a:gd name="connsiteY4" fmla="*/ 0 h 42481"/>
                <a:gd name="connsiteX5" fmla="*/ 43625 w 141636"/>
                <a:gd name="connsiteY5" fmla="*/ 0 h 42481"/>
                <a:gd name="connsiteX6" fmla="*/ 141637 w 141636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36" h="42481">
                  <a:moveTo>
                    <a:pt x="141637" y="0"/>
                  </a:moveTo>
                  <a:lnTo>
                    <a:pt x="141637" y="42482"/>
                  </a:lnTo>
                  <a:lnTo>
                    <a:pt x="70485" y="42482"/>
                  </a:lnTo>
                  <a:lnTo>
                    <a:pt x="0" y="42482"/>
                  </a:lnTo>
                  <a:lnTo>
                    <a:pt x="0" y="0"/>
                  </a:lnTo>
                  <a:lnTo>
                    <a:pt x="43625" y="0"/>
                  </a:lnTo>
                  <a:lnTo>
                    <a:pt x="141637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xmlns="" id="{F5219D06-5119-C548-A8FE-28C572679485}"/>
                </a:ext>
              </a:extLst>
            </p:cNvPr>
            <p:cNvSpPr/>
            <p:nvPr/>
          </p:nvSpPr>
          <p:spPr>
            <a:xfrm>
              <a:off x="5891021" y="3194018"/>
              <a:ext cx="141541" cy="42481"/>
            </a:xfrm>
            <a:custGeom>
              <a:avLst/>
              <a:gdLst>
                <a:gd name="connsiteX0" fmla="*/ 141542 w 141541"/>
                <a:gd name="connsiteY0" fmla="*/ 0 h 42481"/>
                <a:gd name="connsiteX1" fmla="*/ 141542 w 141541"/>
                <a:gd name="connsiteY1" fmla="*/ 42481 h 42481"/>
                <a:gd name="connsiteX2" fmla="*/ 69628 w 141541"/>
                <a:gd name="connsiteY2" fmla="*/ 42481 h 42481"/>
                <a:gd name="connsiteX3" fmla="*/ 0 w 141541"/>
                <a:gd name="connsiteY3" fmla="*/ 42481 h 42481"/>
                <a:gd name="connsiteX4" fmla="*/ 0 w 141541"/>
                <a:gd name="connsiteY4" fmla="*/ 0 h 42481"/>
                <a:gd name="connsiteX5" fmla="*/ 42863 w 141541"/>
                <a:gd name="connsiteY5" fmla="*/ 0 h 42481"/>
                <a:gd name="connsiteX6" fmla="*/ 141542 w 141541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41" h="42481">
                  <a:moveTo>
                    <a:pt x="141542" y="0"/>
                  </a:moveTo>
                  <a:lnTo>
                    <a:pt x="141542" y="42481"/>
                  </a:lnTo>
                  <a:lnTo>
                    <a:pt x="69628" y="42481"/>
                  </a:lnTo>
                  <a:lnTo>
                    <a:pt x="0" y="42481"/>
                  </a:lnTo>
                  <a:lnTo>
                    <a:pt x="0" y="0"/>
                  </a:lnTo>
                  <a:lnTo>
                    <a:pt x="42863" y="0"/>
                  </a:lnTo>
                  <a:lnTo>
                    <a:pt x="141542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xmlns="" id="{1F4B5B0F-1395-CA42-BFA2-9EF563431902}"/>
                </a:ext>
              </a:extLst>
            </p:cNvPr>
            <p:cNvSpPr/>
            <p:nvPr/>
          </p:nvSpPr>
          <p:spPr>
            <a:xfrm>
              <a:off x="5831204" y="3099530"/>
              <a:ext cx="141541" cy="42481"/>
            </a:xfrm>
            <a:custGeom>
              <a:avLst/>
              <a:gdLst>
                <a:gd name="connsiteX0" fmla="*/ 141542 w 141541"/>
                <a:gd name="connsiteY0" fmla="*/ 0 h 42481"/>
                <a:gd name="connsiteX1" fmla="*/ 141542 w 141541"/>
                <a:gd name="connsiteY1" fmla="*/ 42481 h 42481"/>
                <a:gd name="connsiteX2" fmla="*/ 69818 w 141541"/>
                <a:gd name="connsiteY2" fmla="*/ 42481 h 42481"/>
                <a:gd name="connsiteX3" fmla="*/ 0 w 141541"/>
                <a:gd name="connsiteY3" fmla="*/ 42481 h 42481"/>
                <a:gd name="connsiteX4" fmla="*/ 0 w 141541"/>
                <a:gd name="connsiteY4" fmla="*/ 0 h 42481"/>
                <a:gd name="connsiteX5" fmla="*/ 43053 w 141541"/>
                <a:gd name="connsiteY5" fmla="*/ 0 h 42481"/>
                <a:gd name="connsiteX6" fmla="*/ 141542 w 141541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41" h="42481">
                  <a:moveTo>
                    <a:pt x="141542" y="0"/>
                  </a:moveTo>
                  <a:lnTo>
                    <a:pt x="141542" y="42481"/>
                  </a:lnTo>
                  <a:lnTo>
                    <a:pt x="69818" y="42481"/>
                  </a:lnTo>
                  <a:lnTo>
                    <a:pt x="0" y="42481"/>
                  </a:lnTo>
                  <a:lnTo>
                    <a:pt x="0" y="0"/>
                  </a:lnTo>
                  <a:lnTo>
                    <a:pt x="43053" y="0"/>
                  </a:lnTo>
                  <a:lnTo>
                    <a:pt x="141542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xmlns="" id="{EBF61B14-314E-2640-8A46-32CCB67A3F80}"/>
                </a:ext>
              </a:extLst>
            </p:cNvPr>
            <p:cNvSpPr/>
            <p:nvPr/>
          </p:nvSpPr>
          <p:spPr>
            <a:xfrm>
              <a:off x="5143500" y="3377755"/>
              <a:ext cx="1494186" cy="496442"/>
            </a:xfrm>
            <a:custGeom>
              <a:avLst/>
              <a:gdLst>
                <a:gd name="connsiteX0" fmla="*/ 0 w 1494186"/>
                <a:gd name="connsiteY0" fmla="*/ 496443 h 496442"/>
                <a:gd name="connsiteX1" fmla="*/ 0 w 1494186"/>
                <a:gd name="connsiteY1" fmla="*/ 0 h 496442"/>
                <a:gd name="connsiteX2" fmla="*/ 1181100 w 1494186"/>
                <a:gd name="connsiteY2" fmla="*/ 0 h 496442"/>
                <a:gd name="connsiteX3" fmla="*/ 1391984 w 1494186"/>
                <a:gd name="connsiteY3" fmla="*/ 334423 h 496442"/>
                <a:gd name="connsiteX4" fmla="*/ 1494187 w 1494186"/>
                <a:gd name="connsiteY4" fmla="*/ 496348 h 496442"/>
                <a:gd name="connsiteX5" fmla="*/ 1004316 w 1494186"/>
                <a:gd name="connsiteY5" fmla="*/ 496348 h 496442"/>
                <a:gd name="connsiteX6" fmla="*/ 1004316 w 1494186"/>
                <a:gd name="connsiteY6" fmla="*/ 136112 h 496442"/>
                <a:gd name="connsiteX7" fmla="*/ 980884 w 1494186"/>
                <a:gd name="connsiteY7" fmla="*/ 112681 h 496442"/>
                <a:gd name="connsiteX8" fmla="*/ 819817 w 1494186"/>
                <a:gd name="connsiteY8" fmla="*/ 112681 h 496442"/>
                <a:gd name="connsiteX9" fmla="*/ 796385 w 1494186"/>
                <a:gd name="connsiteY9" fmla="*/ 136112 h 496442"/>
                <a:gd name="connsiteX10" fmla="*/ 796385 w 1494186"/>
                <a:gd name="connsiteY10" fmla="*/ 496443 h 496442"/>
                <a:gd name="connsiteX11" fmla="*/ 1284446 w 1494186"/>
                <a:gd name="connsiteY11" fmla="*/ 340614 h 496442"/>
                <a:gd name="connsiteX12" fmla="*/ 1183481 w 1494186"/>
                <a:gd name="connsiteY12" fmla="*/ 239649 h 496442"/>
                <a:gd name="connsiteX13" fmla="*/ 1082516 w 1494186"/>
                <a:gd name="connsiteY13" fmla="*/ 340614 h 496442"/>
                <a:gd name="connsiteX14" fmla="*/ 1183481 w 1494186"/>
                <a:gd name="connsiteY14" fmla="*/ 441579 h 496442"/>
                <a:gd name="connsiteX15" fmla="*/ 1284732 w 1494186"/>
                <a:gd name="connsiteY15" fmla="*/ 340900 h 496442"/>
                <a:gd name="connsiteX16" fmla="*/ 1284732 w 1494186"/>
                <a:gd name="connsiteY16" fmla="*/ 340614 h 496442"/>
                <a:gd name="connsiteX17" fmla="*/ 721233 w 1494186"/>
                <a:gd name="connsiteY17" fmla="*/ 310991 h 496442"/>
                <a:gd name="connsiteX18" fmla="*/ 721233 w 1494186"/>
                <a:gd name="connsiteY18" fmla="*/ 136112 h 496442"/>
                <a:gd name="connsiteX19" fmla="*/ 697801 w 1494186"/>
                <a:gd name="connsiteY19" fmla="*/ 112681 h 496442"/>
                <a:gd name="connsiteX20" fmla="*/ 575310 w 1494186"/>
                <a:gd name="connsiteY20" fmla="*/ 112681 h 496442"/>
                <a:gd name="connsiteX21" fmla="*/ 551879 w 1494186"/>
                <a:gd name="connsiteY21" fmla="*/ 136112 h 496442"/>
                <a:gd name="connsiteX22" fmla="*/ 551879 w 1494186"/>
                <a:gd name="connsiteY22" fmla="*/ 310991 h 496442"/>
                <a:gd name="connsiteX23" fmla="*/ 575310 w 1494186"/>
                <a:gd name="connsiteY23" fmla="*/ 334423 h 496442"/>
                <a:gd name="connsiteX24" fmla="*/ 698087 w 1494186"/>
                <a:gd name="connsiteY24" fmla="*/ 334423 h 496442"/>
                <a:gd name="connsiteX25" fmla="*/ 721519 w 1494186"/>
                <a:gd name="connsiteY25" fmla="*/ 310991 h 496442"/>
                <a:gd name="connsiteX26" fmla="*/ 476821 w 1494186"/>
                <a:gd name="connsiteY26" fmla="*/ 310991 h 496442"/>
                <a:gd name="connsiteX27" fmla="*/ 476821 w 1494186"/>
                <a:gd name="connsiteY27" fmla="*/ 136112 h 496442"/>
                <a:gd name="connsiteX28" fmla="*/ 453390 w 1494186"/>
                <a:gd name="connsiteY28" fmla="*/ 112681 h 496442"/>
                <a:gd name="connsiteX29" fmla="*/ 330899 w 1494186"/>
                <a:gd name="connsiteY29" fmla="*/ 112681 h 496442"/>
                <a:gd name="connsiteX30" fmla="*/ 307467 w 1494186"/>
                <a:gd name="connsiteY30" fmla="*/ 136112 h 496442"/>
                <a:gd name="connsiteX31" fmla="*/ 307467 w 1494186"/>
                <a:gd name="connsiteY31" fmla="*/ 310991 h 496442"/>
                <a:gd name="connsiteX32" fmla="*/ 330899 w 1494186"/>
                <a:gd name="connsiteY32" fmla="*/ 334423 h 496442"/>
                <a:gd name="connsiteX33" fmla="*/ 453676 w 1494186"/>
                <a:gd name="connsiteY33" fmla="*/ 334423 h 496442"/>
                <a:gd name="connsiteX34" fmla="*/ 477107 w 1494186"/>
                <a:gd name="connsiteY34" fmla="*/ 310991 h 496442"/>
                <a:gd name="connsiteX35" fmla="*/ 232410 w 1494186"/>
                <a:gd name="connsiteY35" fmla="*/ 310991 h 496442"/>
                <a:gd name="connsiteX36" fmla="*/ 232410 w 1494186"/>
                <a:gd name="connsiteY36" fmla="*/ 136112 h 496442"/>
                <a:gd name="connsiteX37" fmla="*/ 208979 w 1494186"/>
                <a:gd name="connsiteY37" fmla="*/ 112681 h 496442"/>
                <a:gd name="connsiteX38" fmla="*/ 86487 w 1494186"/>
                <a:gd name="connsiteY38" fmla="*/ 112681 h 496442"/>
                <a:gd name="connsiteX39" fmla="*/ 63055 w 1494186"/>
                <a:gd name="connsiteY39" fmla="*/ 136112 h 496442"/>
                <a:gd name="connsiteX40" fmla="*/ 63055 w 1494186"/>
                <a:gd name="connsiteY40" fmla="*/ 310991 h 496442"/>
                <a:gd name="connsiteX41" fmla="*/ 86487 w 1494186"/>
                <a:gd name="connsiteY41" fmla="*/ 334423 h 496442"/>
                <a:gd name="connsiteX42" fmla="*/ 209550 w 1494186"/>
                <a:gd name="connsiteY42" fmla="*/ 334423 h 496442"/>
                <a:gd name="connsiteX43" fmla="*/ 232696 w 1494186"/>
                <a:gd name="connsiteY43" fmla="*/ 310991 h 49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94186" h="496442">
                  <a:moveTo>
                    <a:pt x="0" y="496443"/>
                  </a:moveTo>
                  <a:lnTo>
                    <a:pt x="0" y="0"/>
                  </a:lnTo>
                  <a:lnTo>
                    <a:pt x="1181100" y="0"/>
                  </a:lnTo>
                  <a:lnTo>
                    <a:pt x="1391984" y="334423"/>
                  </a:lnTo>
                  <a:lnTo>
                    <a:pt x="1494187" y="496348"/>
                  </a:lnTo>
                  <a:lnTo>
                    <a:pt x="1004316" y="496348"/>
                  </a:lnTo>
                  <a:lnTo>
                    <a:pt x="1004316" y="136112"/>
                  </a:lnTo>
                  <a:cubicBezTo>
                    <a:pt x="1004316" y="123168"/>
                    <a:pt x="993829" y="112681"/>
                    <a:pt x="980884" y="112681"/>
                  </a:cubicBezTo>
                  <a:lnTo>
                    <a:pt x="819817" y="112681"/>
                  </a:lnTo>
                  <a:cubicBezTo>
                    <a:pt x="806872" y="112681"/>
                    <a:pt x="796385" y="123168"/>
                    <a:pt x="796385" y="136112"/>
                  </a:cubicBezTo>
                  <a:lnTo>
                    <a:pt x="796385" y="496443"/>
                  </a:lnTo>
                  <a:close/>
                  <a:moveTo>
                    <a:pt x="1284446" y="340614"/>
                  </a:moveTo>
                  <a:cubicBezTo>
                    <a:pt x="1284446" y="284855"/>
                    <a:pt x="1239241" y="239649"/>
                    <a:pt x="1183481" y="239649"/>
                  </a:cubicBezTo>
                  <a:cubicBezTo>
                    <a:pt x="1127722" y="239649"/>
                    <a:pt x="1082516" y="284855"/>
                    <a:pt x="1082516" y="340614"/>
                  </a:cubicBezTo>
                  <a:cubicBezTo>
                    <a:pt x="1082516" y="396373"/>
                    <a:pt x="1127722" y="441579"/>
                    <a:pt x="1183481" y="441579"/>
                  </a:cubicBezTo>
                  <a:cubicBezTo>
                    <a:pt x="1239241" y="441741"/>
                    <a:pt x="1284570" y="396659"/>
                    <a:pt x="1284732" y="340900"/>
                  </a:cubicBezTo>
                  <a:cubicBezTo>
                    <a:pt x="1284732" y="340805"/>
                    <a:pt x="1284732" y="340709"/>
                    <a:pt x="1284732" y="340614"/>
                  </a:cubicBezTo>
                  <a:close/>
                  <a:moveTo>
                    <a:pt x="721233" y="310991"/>
                  </a:moveTo>
                  <a:lnTo>
                    <a:pt x="721233" y="136112"/>
                  </a:lnTo>
                  <a:cubicBezTo>
                    <a:pt x="721233" y="123168"/>
                    <a:pt x="710746" y="112681"/>
                    <a:pt x="697801" y="112681"/>
                  </a:cubicBezTo>
                  <a:lnTo>
                    <a:pt x="575310" y="112681"/>
                  </a:lnTo>
                  <a:cubicBezTo>
                    <a:pt x="562366" y="112681"/>
                    <a:pt x="551879" y="123168"/>
                    <a:pt x="551879" y="136112"/>
                  </a:cubicBezTo>
                  <a:lnTo>
                    <a:pt x="551879" y="310991"/>
                  </a:lnTo>
                  <a:cubicBezTo>
                    <a:pt x="551879" y="323936"/>
                    <a:pt x="562366" y="334423"/>
                    <a:pt x="575310" y="334423"/>
                  </a:cubicBezTo>
                  <a:lnTo>
                    <a:pt x="698087" y="334423"/>
                  </a:lnTo>
                  <a:cubicBezTo>
                    <a:pt x="711032" y="334423"/>
                    <a:pt x="721519" y="323936"/>
                    <a:pt x="721519" y="310991"/>
                  </a:cubicBezTo>
                  <a:close/>
                  <a:moveTo>
                    <a:pt x="476821" y="310991"/>
                  </a:moveTo>
                  <a:lnTo>
                    <a:pt x="476821" y="136112"/>
                  </a:lnTo>
                  <a:cubicBezTo>
                    <a:pt x="476821" y="123168"/>
                    <a:pt x="466334" y="112681"/>
                    <a:pt x="453390" y="112681"/>
                  </a:cubicBezTo>
                  <a:lnTo>
                    <a:pt x="330899" y="112681"/>
                  </a:lnTo>
                  <a:cubicBezTo>
                    <a:pt x="317954" y="112681"/>
                    <a:pt x="307467" y="123168"/>
                    <a:pt x="307467" y="136112"/>
                  </a:cubicBezTo>
                  <a:lnTo>
                    <a:pt x="307467" y="310991"/>
                  </a:lnTo>
                  <a:cubicBezTo>
                    <a:pt x="307467" y="323936"/>
                    <a:pt x="317954" y="334423"/>
                    <a:pt x="330899" y="334423"/>
                  </a:cubicBezTo>
                  <a:lnTo>
                    <a:pt x="453676" y="334423"/>
                  </a:lnTo>
                  <a:cubicBezTo>
                    <a:pt x="466620" y="334423"/>
                    <a:pt x="477107" y="323936"/>
                    <a:pt x="477107" y="310991"/>
                  </a:cubicBezTo>
                  <a:close/>
                  <a:moveTo>
                    <a:pt x="232410" y="310991"/>
                  </a:moveTo>
                  <a:lnTo>
                    <a:pt x="232410" y="136112"/>
                  </a:lnTo>
                  <a:cubicBezTo>
                    <a:pt x="232410" y="123168"/>
                    <a:pt x="221923" y="112681"/>
                    <a:pt x="208979" y="112681"/>
                  </a:cubicBezTo>
                  <a:lnTo>
                    <a:pt x="86487" y="112681"/>
                  </a:lnTo>
                  <a:cubicBezTo>
                    <a:pt x="73542" y="112681"/>
                    <a:pt x="63055" y="123168"/>
                    <a:pt x="63055" y="136112"/>
                  </a:cubicBezTo>
                  <a:lnTo>
                    <a:pt x="63055" y="310991"/>
                  </a:lnTo>
                  <a:cubicBezTo>
                    <a:pt x="63055" y="323936"/>
                    <a:pt x="73542" y="334423"/>
                    <a:pt x="86487" y="334423"/>
                  </a:cubicBezTo>
                  <a:lnTo>
                    <a:pt x="209550" y="334423"/>
                  </a:lnTo>
                  <a:cubicBezTo>
                    <a:pt x="222380" y="334270"/>
                    <a:pt x="232696" y="323822"/>
                    <a:pt x="232696" y="310991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xmlns="" id="{08D498E4-80F9-AD48-A04D-11890EEC263E}"/>
                </a:ext>
              </a:extLst>
            </p:cNvPr>
            <p:cNvSpPr/>
            <p:nvPr/>
          </p:nvSpPr>
          <p:spPr>
            <a:xfrm>
              <a:off x="5770435" y="3004946"/>
              <a:ext cx="141636" cy="42481"/>
            </a:xfrm>
            <a:custGeom>
              <a:avLst/>
              <a:gdLst>
                <a:gd name="connsiteX0" fmla="*/ 71056 w 141636"/>
                <a:gd name="connsiteY0" fmla="*/ 42482 h 42481"/>
                <a:gd name="connsiteX1" fmla="*/ 0 w 141636"/>
                <a:gd name="connsiteY1" fmla="*/ 42482 h 42481"/>
                <a:gd name="connsiteX2" fmla="*/ 0 w 141636"/>
                <a:gd name="connsiteY2" fmla="*/ 0 h 42481"/>
                <a:gd name="connsiteX3" fmla="*/ 44196 w 141636"/>
                <a:gd name="connsiteY3" fmla="*/ 0 h 42481"/>
                <a:gd name="connsiteX4" fmla="*/ 141637 w 141636"/>
                <a:gd name="connsiteY4" fmla="*/ 0 h 42481"/>
                <a:gd name="connsiteX5" fmla="*/ 141637 w 141636"/>
                <a:gd name="connsiteY5" fmla="*/ 42482 h 42481"/>
                <a:gd name="connsiteX6" fmla="*/ 71056 w 141636"/>
                <a:gd name="connsiteY6" fmla="*/ 42482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36" h="42481">
                  <a:moveTo>
                    <a:pt x="71056" y="42482"/>
                  </a:moveTo>
                  <a:lnTo>
                    <a:pt x="0" y="42482"/>
                  </a:lnTo>
                  <a:lnTo>
                    <a:pt x="0" y="0"/>
                  </a:lnTo>
                  <a:lnTo>
                    <a:pt x="44196" y="0"/>
                  </a:lnTo>
                  <a:lnTo>
                    <a:pt x="141637" y="0"/>
                  </a:lnTo>
                  <a:lnTo>
                    <a:pt x="141637" y="42482"/>
                  </a:lnTo>
                  <a:lnTo>
                    <a:pt x="71056" y="4248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xmlns="" id="{C3C0CD3A-B4E5-F44D-B338-8C296483E11B}"/>
                </a:ext>
              </a:extLst>
            </p:cNvPr>
            <p:cNvSpPr/>
            <p:nvPr/>
          </p:nvSpPr>
          <p:spPr>
            <a:xfrm>
              <a:off x="5695378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1 w 169640"/>
                <a:gd name="connsiteY4" fmla="*/ 221742 h 221742"/>
                <a:gd name="connsiteX5" fmla="*/ 23431 w 169640"/>
                <a:gd name="connsiteY5" fmla="*/ 0 h 221742"/>
                <a:gd name="connsiteX6" fmla="*/ 0 w 169640"/>
                <a:gd name="connsiteY6" fmla="*/ 0 h 221742"/>
                <a:gd name="connsiteX7" fmla="*/ 23431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1" y="221742"/>
                  </a:lnTo>
                  <a:lnTo>
                    <a:pt x="23431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1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xmlns="" id="{78688A75-584E-7B4C-9840-DAA22B62A414}"/>
                </a:ext>
              </a:extLst>
            </p:cNvPr>
            <p:cNvSpPr/>
            <p:nvPr/>
          </p:nvSpPr>
          <p:spPr>
            <a:xfrm>
              <a:off x="5735478" y="2910363"/>
              <a:ext cx="122396" cy="42481"/>
            </a:xfrm>
            <a:custGeom>
              <a:avLst/>
              <a:gdLst>
                <a:gd name="connsiteX0" fmla="*/ 122396 w 122396"/>
                <a:gd name="connsiteY0" fmla="*/ 0 h 42481"/>
                <a:gd name="connsiteX1" fmla="*/ 122396 w 122396"/>
                <a:gd name="connsiteY1" fmla="*/ 42481 h 42481"/>
                <a:gd name="connsiteX2" fmla="*/ 46292 w 122396"/>
                <a:gd name="connsiteY2" fmla="*/ 42481 h 42481"/>
                <a:gd name="connsiteX3" fmla="*/ 1143 w 122396"/>
                <a:gd name="connsiteY3" fmla="*/ 42481 h 42481"/>
                <a:gd name="connsiteX4" fmla="*/ 0 w 122396"/>
                <a:gd name="connsiteY4" fmla="*/ 42481 h 42481"/>
                <a:gd name="connsiteX5" fmla="*/ 0 w 122396"/>
                <a:gd name="connsiteY5" fmla="*/ 0 h 42481"/>
                <a:gd name="connsiteX6" fmla="*/ 1143 w 122396"/>
                <a:gd name="connsiteY6" fmla="*/ 0 h 42481"/>
                <a:gd name="connsiteX7" fmla="*/ 19526 w 122396"/>
                <a:gd name="connsiteY7" fmla="*/ 0 h 42481"/>
                <a:gd name="connsiteX8" fmla="*/ 122396 w 122396"/>
                <a:gd name="connsiteY8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96" h="42481">
                  <a:moveTo>
                    <a:pt x="122396" y="0"/>
                  </a:moveTo>
                  <a:lnTo>
                    <a:pt x="122396" y="42481"/>
                  </a:lnTo>
                  <a:lnTo>
                    <a:pt x="46292" y="42481"/>
                  </a:lnTo>
                  <a:lnTo>
                    <a:pt x="1143" y="42481"/>
                  </a:lnTo>
                  <a:lnTo>
                    <a:pt x="0" y="42481"/>
                  </a:lnTo>
                  <a:lnTo>
                    <a:pt x="0" y="0"/>
                  </a:lnTo>
                  <a:lnTo>
                    <a:pt x="1143" y="0"/>
                  </a:lnTo>
                  <a:lnTo>
                    <a:pt x="19526" y="0"/>
                  </a:lnTo>
                  <a:lnTo>
                    <a:pt x="122396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xmlns="" id="{338C4178-884D-8F4B-A8D5-22F68944ED8A}"/>
                </a:ext>
              </a:extLst>
            </p:cNvPr>
            <p:cNvSpPr/>
            <p:nvPr/>
          </p:nvSpPr>
          <p:spPr>
            <a:xfrm>
              <a:off x="5143500" y="2881217"/>
              <a:ext cx="591978" cy="496442"/>
            </a:xfrm>
            <a:custGeom>
              <a:avLst/>
              <a:gdLst>
                <a:gd name="connsiteX0" fmla="*/ 591979 w 591978"/>
                <a:gd name="connsiteY0" fmla="*/ 71533 h 496442"/>
                <a:gd name="connsiteX1" fmla="*/ 591979 w 591978"/>
                <a:gd name="connsiteY1" fmla="*/ 496443 h 496442"/>
                <a:gd name="connsiteX2" fmla="*/ 514350 w 591978"/>
                <a:gd name="connsiteY2" fmla="*/ 496443 h 496442"/>
                <a:gd name="connsiteX3" fmla="*/ 514350 w 591978"/>
                <a:gd name="connsiteY3" fmla="*/ 134493 h 496442"/>
                <a:gd name="connsiteX4" fmla="*/ 490918 w 591978"/>
                <a:gd name="connsiteY4" fmla="*/ 111061 h 496442"/>
                <a:gd name="connsiteX5" fmla="*/ 330232 w 591978"/>
                <a:gd name="connsiteY5" fmla="*/ 111061 h 496442"/>
                <a:gd name="connsiteX6" fmla="*/ 306800 w 591978"/>
                <a:gd name="connsiteY6" fmla="*/ 134493 h 496442"/>
                <a:gd name="connsiteX7" fmla="*/ 306800 w 591978"/>
                <a:gd name="connsiteY7" fmla="*/ 496443 h 496442"/>
                <a:gd name="connsiteX8" fmla="*/ 0 w 591978"/>
                <a:gd name="connsiteY8" fmla="*/ 496443 h 496442"/>
                <a:gd name="connsiteX9" fmla="*/ 0 w 591978"/>
                <a:gd name="connsiteY9" fmla="*/ 0 h 496442"/>
                <a:gd name="connsiteX10" fmla="*/ 591693 w 591978"/>
                <a:gd name="connsiteY10" fmla="*/ 0 h 496442"/>
                <a:gd name="connsiteX11" fmla="*/ 591693 w 591978"/>
                <a:gd name="connsiteY11" fmla="*/ 71533 h 496442"/>
                <a:gd name="connsiteX12" fmla="*/ 232696 w 591978"/>
                <a:gd name="connsiteY12" fmla="*/ 309658 h 496442"/>
                <a:gd name="connsiteX13" fmla="*/ 232696 w 591978"/>
                <a:gd name="connsiteY13" fmla="*/ 135064 h 496442"/>
                <a:gd name="connsiteX14" fmla="*/ 209264 w 591978"/>
                <a:gd name="connsiteY14" fmla="*/ 111633 h 496442"/>
                <a:gd name="connsiteX15" fmla="*/ 86487 w 591978"/>
                <a:gd name="connsiteY15" fmla="*/ 111633 h 496442"/>
                <a:gd name="connsiteX16" fmla="*/ 63055 w 591978"/>
                <a:gd name="connsiteY16" fmla="*/ 135064 h 496442"/>
                <a:gd name="connsiteX17" fmla="*/ 63055 w 591978"/>
                <a:gd name="connsiteY17" fmla="*/ 309658 h 496442"/>
                <a:gd name="connsiteX18" fmla="*/ 86487 w 591978"/>
                <a:gd name="connsiteY18" fmla="*/ 333089 h 496442"/>
                <a:gd name="connsiteX19" fmla="*/ 209550 w 591978"/>
                <a:gd name="connsiteY19" fmla="*/ 333089 h 496442"/>
                <a:gd name="connsiteX20" fmla="*/ 232696 w 591978"/>
                <a:gd name="connsiteY20" fmla="*/ 309658 h 49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1978" h="496442">
                  <a:moveTo>
                    <a:pt x="591979" y="71533"/>
                  </a:moveTo>
                  <a:lnTo>
                    <a:pt x="591979" y="496443"/>
                  </a:lnTo>
                  <a:lnTo>
                    <a:pt x="514350" y="496443"/>
                  </a:lnTo>
                  <a:lnTo>
                    <a:pt x="514350" y="134493"/>
                  </a:lnTo>
                  <a:cubicBezTo>
                    <a:pt x="514350" y="121549"/>
                    <a:pt x="503863" y="111061"/>
                    <a:pt x="490918" y="111061"/>
                  </a:cubicBezTo>
                  <a:lnTo>
                    <a:pt x="330232" y="111061"/>
                  </a:lnTo>
                  <a:cubicBezTo>
                    <a:pt x="317287" y="111061"/>
                    <a:pt x="306800" y="121549"/>
                    <a:pt x="306800" y="134493"/>
                  </a:cubicBezTo>
                  <a:lnTo>
                    <a:pt x="306800" y="496443"/>
                  </a:lnTo>
                  <a:lnTo>
                    <a:pt x="0" y="496443"/>
                  </a:lnTo>
                  <a:lnTo>
                    <a:pt x="0" y="0"/>
                  </a:lnTo>
                  <a:lnTo>
                    <a:pt x="591693" y="0"/>
                  </a:lnTo>
                  <a:lnTo>
                    <a:pt x="591693" y="71533"/>
                  </a:lnTo>
                  <a:close/>
                  <a:moveTo>
                    <a:pt x="232696" y="309658"/>
                  </a:moveTo>
                  <a:lnTo>
                    <a:pt x="232696" y="135064"/>
                  </a:lnTo>
                  <a:cubicBezTo>
                    <a:pt x="232696" y="122120"/>
                    <a:pt x="222209" y="111633"/>
                    <a:pt x="209264" y="111633"/>
                  </a:cubicBezTo>
                  <a:lnTo>
                    <a:pt x="86487" y="111633"/>
                  </a:lnTo>
                  <a:cubicBezTo>
                    <a:pt x="73542" y="111633"/>
                    <a:pt x="63055" y="122120"/>
                    <a:pt x="63055" y="135064"/>
                  </a:cubicBezTo>
                  <a:lnTo>
                    <a:pt x="63055" y="309658"/>
                  </a:lnTo>
                  <a:cubicBezTo>
                    <a:pt x="63055" y="322602"/>
                    <a:pt x="73542" y="333089"/>
                    <a:pt x="86487" y="333089"/>
                  </a:cubicBezTo>
                  <a:lnTo>
                    <a:pt x="209550" y="333089"/>
                  </a:lnTo>
                  <a:cubicBezTo>
                    <a:pt x="222380" y="332937"/>
                    <a:pt x="232696" y="322488"/>
                    <a:pt x="232696" y="309658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xmlns="" id="{4A004619-60F5-344A-B251-43DA88A88B24}"/>
                </a:ext>
              </a:extLst>
            </p:cNvPr>
            <p:cNvSpPr/>
            <p:nvPr/>
          </p:nvSpPr>
          <p:spPr>
            <a:xfrm>
              <a:off x="5450300" y="2992850"/>
              <a:ext cx="207549" cy="385381"/>
            </a:xfrm>
            <a:custGeom>
              <a:avLst/>
              <a:gdLst>
                <a:gd name="connsiteX0" fmla="*/ 207550 w 207549"/>
                <a:gd name="connsiteY0" fmla="*/ 23431 h 385381"/>
                <a:gd name="connsiteX1" fmla="*/ 207550 w 207549"/>
                <a:gd name="connsiteY1" fmla="*/ 385381 h 385381"/>
                <a:gd name="connsiteX2" fmla="*/ 0 w 207549"/>
                <a:gd name="connsiteY2" fmla="*/ 385381 h 385381"/>
                <a:gd name="connsiteX3" fmla="*/ 0 w 207549"/>
                <a:gd name="connsiteY3" fmla="*/ 23431 h 385381"/>
                <a:gd name="connsiteX4" fmla="*/ 23431 w 207549"/>
                <a:gd name="connsiteY4" fmla="*/ 0 h 385381"/>
                <a:gd name="connsiteX5" fmla="*/ 184499 w 207549"/>
                <a:gd name="connsiteY5" fmla="*/ 0 h 385381"/>
                <a:gd name="connsiteX6" fmla="*/ 207550 w 207549"/>
                <a:gd name="connsiteY6" fmla="*/ 23431 h 38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549" h="385381">
                  <a:moveTo>
                    <a:pt x="207550" y="23431"/>
                  </a:moveTo>
                  <a:lnTo>
                    <a:pt x="207550" y="385381"/>
                  </a:lnTo>
                  <a:lnTo>
                    <a:pt x="0" y="385381"/>
                  </a:lnTo>
                  <a:lnTo>
                    <a:pt x="0" y="23431"/>
                  </a:lnTo>
                  <a:cubicBezTo>
                    <a:pt x="0" y="10487"/>
                    <a:pt x="10487" y="0"/>
                    <a:pt x="23431" y="0"/>
                  </a:cubicBezTo>
                  <a:lnTo>
                    <a:pt x="184499" y="0"/>
                  </a:lnTo>
                  <a:cubicBezTo>
                    <a:pt x="197291" y="209"/>
                    <a:pt x="207550" y="10639"/>
                    <a:pt x="207550" y="23431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xmlns="" id="{8EF02F54-6A2C-7C42-AC46-056A8D7C365B}"/>
                </a:ext>
              </a:extLst>
            </p:cNvPr>
            <p:cNvSpPr/>
            <p:nvPr/>
          </p:nvSpPr>
          <p:spPr>
            <a:xfrm>
              <a:off x="5450967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xmlns="" id="{CBC3B61E-B327-A748-B8B3-0E84A3C0939F}"/>
                </a:ext>
              </a:extLst>
            </p:cNvPr>
            <p:cNvSpPr/>
            <p:nvPr/>
          </p:nvSpPr>
          <p:spPr>
            <a:xfrm>
              <a:off x="5206555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xmlns="" id="{FA7CA61E-3C53-5349-B12A-08AE8FEB2F3C}"/>
                </a:ext>
              </a:extLst>
            </p:cNvPr>
            <p:cNvSpPr/>
            <p:nvPr/>
          </p:nvSpPr>
          <p:spPr>
            <a:xfrm>
              <a:off x="5206555" y="2992850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xmlns="" id="{938B80C8-A318-584F-AB9E-06B144E6A680}"/>
                </a:ext>
              </a:extLst>
            </p:cNvPr>
            <p:cNvSpPr/>
            <p:nvPr/>
          </p:nvSpPr>
          <p:spPr>
            <a:xfrm>
              <a:off x="4273486" y="3712178"/>
              <a:ext cx="3644931" cy="426529"/>
            </a:xfrm>
            <a:custGeom>
              <a:avLst/>
              <a:gdLst>
                <a:gd name="connsiteX0" fmla="*/ 870014 w 3644931"/>
                <a:gd name="connsiteY0" fmla="*/ 0 h 426529"/>
                <a:gd name="connsiteX1" fmla="*/ 0 w 3644931"/>
                <a:gd name="connsiteY1" fmla="*/ 0 h 426529"/>
                <a:gd name="connsiteX2" fmla="*/ 81724 w 3644931"/>
                <a:gd name="connsiteY2" fmla="*/ 161925 h 426529"/>
                <a:gd name="connsiteX3" fmla="*/ 164211 w 3644931"/>
                <a:gd name="connsiteY3" fmla="*/ 325660 h 426529"/>
                <a:gd name="connsiteX4" fmla="*/ 327946 w 3644931"/>
                <a:gd name="connsiteY4" fmla="*/ 426530 h 426529"/>
                <a:gd name="connsiteX5" fmla="*/ 3515297 w 3644931"/>
                <a:gd name="connsiteY5" fmla="*/ 426530 h 426529"/>
                <a:gd name="connsiteX6" fmla="*/ 3595688 w 3644931"/>
                <a:gd name="connsiteY6" fmla="*/ 161925 h 426529"/>
                <a:gd name="connsiteX7" fmla="*/ 3644932 w 3644931"/>
                <a:gd name="connsiteY7" fmla="*/ 0 h 426529"/>
                <a:gd name="connsiteX8" fmla="*/ 2261997 w 3644931"/>
                <a:gd name="connsiteY8" fmla="*/ 0 h 42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4931" h="426529">
                  <a:moveTo>
                    <a:pt x="870014" y="0"/>
                  </a:moveTo>
                  <a:lnTo>
                    <a:pt x="0" y="0"/>
                  </a:lnTo>
                  <a:lnTo>
                    <a:pt x="81724" y="161925"/>
                  </a:lnTo>
                  <a:lnTo>
                    <a:pt x="164211" y="325660"/>
                  </a:lnTo>
                  <a:cubicBezTo>
                    <a:pt x="195363" y="387505"/>
                    <a:pt x="258699" y="426520"/>
                    <a:pt x="327946" y="426530"/>
                  </a:cubicBezTo>
                  <a:lnTo>
                    <a:pt x="3515297" y="426530"/>
                  </a:lnTo>
                  <a:lnTo>
                    <a:pt x="3595688" y="161925"/>
                  </a:lnTo>
                  <a:lnTo>
                    <a:pt x="3644932" y="0"/>
                  </a:lnTo>
                  <a:lnTo>
                    <a:pt x="226199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xmlns="" id="{F570A6A9-0793-8D49-ABC9-EA8E86561F20}"/>
                </a:ext>
              </a:extLst>
            </p:cNvPr>
            <p:cNvSpPr/>
            <p:nvPr/>
          </p:nvSpPr>
          <p:spPr>
            <a:xfrm>
              <a:off x="4355210" y="3874198"/>
              <a:ext cx="3513963" cy="9525"/>
            </a:xfrm>
            <a:custGeom>
              <a:avLst/>
              <a:gdLst>
                <a:gd name="connsiteX0" fmla="*/ 3513963 w 3513963"/>
                <a:gd name="connsiteY0" fmla="*/ 0 h 9525"/>
                <a:gd name="connsiteX1" fmla="*/ 3409474 w 3513963"/>
                <a:gd name="connsiteY1" fmla="*/ 0 h 9525"/>
                <a:gd name="connsiteX2" fmla="*/ 3255836 w 3513963"/>
                <a:gd name="connsiteY2" fmla="*/ 0 h 9525"/>
                <a:gd name="connsiteX3" fmla="*/ 3102102 w 3513963"/>
                <a:gd name="connsiteY3" fmla="*/ 0 h 9525"/>
                <a:gd name="connsiteX4" fmla="*/ 2948464 w 3513963"/>
                <a:gd name="connsiteY4" fmla="*/ 0 h 9525"/>
                <a:gd name="connsiteX5" fmla="*/ 2794730 w 3513963"/>
                <a:gd name="connsiteY5" fmla="*/ 0 h 9525"/>
                <a:gd name="connsiteX6" fmla="*/ 2640997 w 3513963"/>
                <a:gd name="connsiteY6" fmla="*/ 0 h 9525"/>
                <a:gd name="connsiteX7" fmla="*/ 2487359 w 3513963"/>
                <a:gd name="connsiteY7" fmla="*/ 0 h 9525"/>
                <a:gd name="connsiteX8" fmla="*/ 2333625 w 3513963"/>
                <a:gd name="connsiteY8" fmla="*/ 0 h 9525"/>
                <a:gd name="connsiteX9" fmla="*/ 2282476 w 3513963"/>
                <a:gd name="connsiteY9" fmla="*/ 0 h 9525"/>
                <a:gd name="connsiteX10" fmla="*/ 1792605 w 3513963"/>
                <a:gd name="connsiteY10" fmla="*/ 0 h 9525"/>
                <a:gd name="connsiteX11" fmla="*/ 1584674 w 3513963"/>
                <a:gd name="connsiteY11" fmla="*/ 0 h 9525"/>
                <a:gd name="connsiteX12" fmla="*/ 788575 w 3513963"/>
                <a:gd name="connsiteY12" fmla="*/ 0 h 9525"/>
                <a:gd name="connsiteX13" fmla="*/ 644271 w 3513963"/>
                <a:gd name="connsiteY13" fmla="*/ 0 h 9525"/>
                <a:gd name="connsiteX14" fmla="*/ 499967 w 3513963"/>
                <a:gd name="connsiteY14" fmla="*/ 0 h 9525"/>
                <a:gd name="connsiteX15" fmla="*/ 355664 w 3513963"/>
                <a:gd name="connsiteY15" fmla="*/ 0 h 9525"/>
                <a:gd name="connsiteX16" fmla="*/ 211360 w 3513963"/>
                <a:gd name="connsiteY16" fmla="*/ 0 h 9525"/>
                <a:gd name="connsiteX17" fmla="*/ 67056 w 3513963"/>
                <a:gd name="connsiteY17" fmla="*/ 0 h 9525"/>
                <a:gd name="connsiteX18" fmla="*/ 0 w 3513963"/>
                <a:gd name="connsiteY1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963" h="9525">
                  <a:moveTo>
                    <a:pt x="3513963" y="0"/>
                  </a:moveTo>
                  <a:lnTo>
                    <a:pt x="3409474" y="0"/>
                  </a:lnTo>
                  <a:lnTo>
                    <a:pt x="3255836" y="0"/>
                  </a:lnTo>
                  <a:lnTo>
                    <a:pt x="3102102" y="0"/>
                  </a:lnTo>
                  <a:lnTo>
                    <a:pt x="2948464" y="0"/>
                  </a:lnTo>
                  <a:lnTo>
                    <a:pt x="2794730" y="0"/>
                  </a:lnTo>
                  <a:lnTo>
                    <a:pt x="2640997" y="0"/>
                  </a:lnTo>
                  <a:lnTo>
                    <a:pt x="2487359" y="0"/>
                  </a:lnTo>
                  <a:lnTo>
                    <a:pt x="2333625" y="0"/>
                  </a:lnTo>
                  <a:lnTo>
                    <a:pt x="2282476" y="0"/>
                  </a:lnTo>
                  <a:lnTo>
                    <a:pt x="1792605" y="0"/>
                  </a:lnTo>
                  <a:lnTo>
                    <a:pt x="1584674" y="0"/>
                  </a:lnTo>
                  <a:lnTo>
                    <a:pt x="788575" y="0"/>
                  </a:lnTo>
                  <a:lnTo>
                    <a:pt x="644271" y="0"/>
                  </a:lnTo>
                  <a:lnTo>
                    <a:pt x="499967" y="0"/>
                  </a:lnTo>
                  <a:lnTo>
                    <a:pt x="355664" y="0"/>
                  </a:lnTo>
                  <a:lnTo>
                    <a:pt x="211360" y="0"/>
                  </a:lnTo>
                  <a:lnTo>
                    <a:pt x="67056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xmlns="" id="{185AE5C6-9007-CE4C-B85C-7513E1A3ED87}"/>
                </a:ext>
              </a:extLst>
            </p:cNvPr>
            <p:cNvSpPr/>
            <p:nvPr/>
          </p:nvSpPr>
          <p:spPr>
            <a:xfrm>
              <a:off x="5143785" y="3377755"/>
              <a:ext cx="1493900" cy="496442"/>
            </a:xfrm>
            <a:custGeom>
              <a:avLst/>
              <a:gdLst>
                <a:gd name="connsiteX0" fmla="*/ 0 w 1493900"/>
                <a:gd name="connsiteY0" fmla="*/ 496443 h 496442"/>
                <a:gd name="connsiteX1" fmla="*/ 0 w 1493900"/>
                <a:gd name="connsiteY1" fmla="*/ 334423 h 496442"/>
                <a:gd name="connsiteX2" fmla="*/ 0 w 1493900"/>
                <a:gd name="connsiteY2" fmla="*/ 0 h 496442"/>
                <a:gd name="connsiteX3" fmla="*/ 306515 w 1493900"/>
                <a:gd name="connsiteY3" fmla="*/ 0 h 496442"/>
                <a:gd name="connsiteX4" fmla="*/ 514445 w 1493900"/>
                <a:gd name="connsiteY4" fmla="*/ 0 h 496442"/>
                <a:gd name="connsiteX5" fmla="*/ 591693 w 1493900"/>
                <a:gd name="connsiteY5" fmla="*/ 0 h 496442"/>
                <a:gd name="connsiteX6" fmla="*/ 905923 w 1493900"/>
                <a:gd name="connsiteY6" fmla="*/ 0 h 496442"/>
                <a:gd name="connsiteX7" fmla="*/ 1180814 w 1493900"/>
                <a:gd name="connsiteY7" fmla="*/ 0 h 496442"/>
                <a:gd name="connsiteX8" fmla="*/ 1391698 w 1493900"/>
                <a:gd name="connsiteY8" fmla="*/ 334423 h 496442"/>
                <a:gd name="connsiteX9" fmla="*/ 1493901 w 1493900"/>
                <a:gd name="connsiteY9" fmla="*/ 496443 h 49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900" h="496442">
                  <a:moveTo>
                    <a:pt x="0" y="496443"/>
                  </a:moveTo>
                  <a:lnTo>
                    <a:pt x="0" y="334423"/>
                  </a:lnTo>
                  <a:lnTo>
                    <a:pt x="0" y="0"/>
                  </a:lnTo>
                  <a:lnTo>
                    <a:pt x="306515" y="0"/>
                  </a:lnTo>
                  <a:lnTo>
                    <a:pt x="514445" y="0"/>
                  </a:lnTo>
                  <a:lnTo>
                    <a:pt x="591693" y="0"/>
                  </a:lnTo>
                  <a:lnTo>
                    <a:pt x="905923" y="0"/>
                  </a:lnTo>
                  <a:lnTo>
                    <a:pt x="1180814" y="0"/>
                  </a:lnTo>
                  <a:lnTo>
                    <a:pt x="1391698" y="334423"/>
                  </a:lnTo>
                  <a:lnTo>
                    <a:pt x="1493901" y="49644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xmlns="" id="{616E2856-94AC-CD46-AF2C-156BF586EEC5}"/>
                </a:ext>
              </a:extLst>
            </p:cNvPr>
            <p:cNvSpPr/>
            <p:nvPr/>
          </p:nvSpPr>
          <p:spPr>
            <a:xfrm>
              <a:off x="6020371" y="3331273"/>
              <a:ext cx="29336" cy="46481"/>
            </a:xfrm>
            <a:custGeom>
              <a:avLst/>
              <a:gdLst>
                <a:gd name="connsiteX0" fmla="*/ 0 w 29336"/>
                <a:gd name="connsiteY0" fmla="*/ 0 h 46481"/>
                <a:gd name="connsiteX1" fmla="*/ 29337 w 29336"/>
                <a:gd name="connsiteY1" fmla="*/ 46482 h 4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36" h="46481">
                  <a:moveTo>
                    <a:pt x="0" y="0"/>
                  </a:moveTo>
                  <a:lnTo>
                    <a:pt x="29337" y="4648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xmlns="" id="{83BD6AB5-9F88-6745-8375-DFA19643D801}"/>
                </a:ext>
              </a:extLst>
            </p:cNvPr>
            <p:cNvSpPr/>
            <p:nvPr/>
          </p:nvSpPr>
          <p:spPr>
            <a:xfrm>
              <a:off x="5960649" y="3236499"/>
              <a:ext cx="32861" cy="52101"/>
            </a:xfrm>
            <a:custGeom>
              <a:avLst/>
              <a:gdLst>
                <a:gd name="connsiteX0" fmla="*/ 0 w 32861"/>
                <a:gd name="connsiteY0" fmla="*/ 0 h 52101"/>
                <a:gd name="connsiteX1" fmla="*/ 32861 w 32861"/>
                <a:gd name="connsiteY1" fmla="*/ 52102 h 5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861" h="52101">
                  <a:moveTo>
                    <a:pt x="0" y="0"/>
                  </a:moveTo>
                  <a:lnTo>
                    <a:pt x="32861" y="5210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xmlns="" id="{A6ED39F6-487E-B747-BEA0-15FE2D34F6F4}"/>
                </a:ext>
              </a:extLst>
            </p:cNvPr>
            <p:cNvSpPr/>
            <p:nvPr/>
          </p:nvSpPr>
          <p:spPr>
            <a:xfrm>
              <a:off x="5901023" y="3142011"/>
              <a:ext cx="32861" cy="52006"/>
            </a:xfrm>
            <a:custGeom>
              <a:avLst/>
              <a:gdLst>
                <a:gd name="connsiteX0" fmla="*/ 0 w 32861"/>
                <a:gd name="connsiteY0" fmla="*/ 0 h 52006"/>
                <a:gd name="connsiteX1" fmla="*/ 32861 w 32861"/>
                <a:gd name="connsiteY1" fmla="*/ 52007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861" h="52006">
                  <a:moveTo>
                    <a:pt x="0" y="0"/>
                  </a:moveTo>
                  <a:lnTo>
                    <a:pt x="32861" y="52007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xmlns="" id="{3641706A-1A66-CA47-B276-908028348EF6}"/>
                </a:ext>
              </a:extLst>
            </p:cNvPr>
            <p:cNvSpPr/>
            <p:nvPr/>
          </p:nvSpPr>
          <p:spPr>
            <a:xfrm>
              <a:off x="5841301" y="3047142"/>
              <a:ext cx="32956" cy="52387"/>
            </a:xfrm>
            <a:custGeom>
              <a:avLst/>
              <a:gdLst>
                <a:gd name="connsiteX0" fmla="*/ 0 w 32956"/>
                <a:gd name="connsiteY0" fmla="*/ 0 h 52387"/>
                <a:gd name="connsiteX1" fmla="*/ 191 w 32956"/>
                <a:gd name="connsiteY1" fmla="*/ 286 h 52387"/>
                <a:gd name="connsiteX2" fmla="*/ 32957 w 32956"/>
                <a:gd name="connsiteY2" fmla="*/ 52388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6" h="52387">
                  <a:moveTo>
                    <a:pt x="0" y="0"/>
                  </a:moveTo>
                  <a:lnTo>
                    <a:pt x="191" y="286"/>
                  </a:lnTo>
                  <a:lnTo>
                    <a:pt x="32957" y="5238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xmlns="" id="{352FCF33-8529-3742-A227-929F04267B2E}"/>
                </a:ext>
              </a:extLst>
            </p:cNvPr>
            <p:cNvSpPr/>
            <p:nvPr/>
          </p:nvSpPr>
          <p:spPr>
            <a:xfrm>
              <a:off x="5781770" y="2952845"/>
              <a:ext cx="32861" cy="52101"/>
            </a:xfrm>
            <a:custGeom>
              <a:avLst/>
              <a:gdLst>
                <a:gd name="connsiteX0" fmla="*/ 0 w 32861"/>
                <a:gd name="connsiteY0" fmla="*/ 0 h 52101"/>
                <a:gd name="connsiteX1" fmla="*/ 32861 w 32861"/>
                <a:gd name="connsiteY1" fmla="*/ 52102 h 5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861" h="52101">
                  <a:moveTo>
                    <a:pt x="0" y="0"/>
                  </a:moveTo>
                  <a:lnTo>
                    <a:pt x="32861" y="5210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xmlns="" id="{F1B76566-19F3-844B-B035-0D9BC28D7839}"/>
                </a:ext>
              </a:extLst>
            </p:cNvPr>
            <p:cNvSpPr/>
            <p:nvPr/>
          </p:nvSpPr>
          <p:spPr>
            <a:xfrm>
              <a:off x="5736621" y="2881217"/>
              <a:ext cx="18383" cy="29146"/>
            </a:xfrm>
            <a:custGeom>
              <a:avLst/>
              <a:gdLst>
                <a:gd name="connsiteX0" fmla="*/ 0 w 18383"/>
                <a:gd name="connsiteY0" fmla="*/ 0 h 29146"/>
                <a:gd name="connsiteX1" fmla="*/ 18383 w 18383"/>
                <a:gd name="connsiteY1" fmla="*/ 29147 h 2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83" h="29146">
                  <a:moveTo>
                    <a:pt x="0" y="0"/>
                  </a:moveTo>
                  <a:lnTo>
                    <a:pt x="18383" y="29147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xmlns="" id="{F34AEC31-0AF4-4040-9F63-0D76945B8CAF}"/>
                </a:ext>
              </a:extLst>
            </p:cNvPr>
            <p:cNvSpPr/>
            <p:nvPr/>
          </p:nvSpPr>
          <p:spPr>
            <a:xfrm>
              <a:off x="5143785" y="2881217"/>
              <a:ext cx="591692" cy="496538"/>
            </a:xfrm>
            <a:custGeom>
              <a:avLst/>
              <a:gdLst>
                <a:gd name="connsiteX0" fmla="*/ 0 w 591692"/>
                <a:gd name="connsiteY0" fmla="*/ 496538 h 496538"/>
                <a:gd name="connsiteX1" fmla="*/ 0 w 591692"/>
                <a:gd name="connsiteY1" fmla="*/ 0 h 496538"/>
                <a:gd name="connsiteX2" fmla="*/ 147923 w 591692"/>
                <a:gd name="connsiteY2" fmla="*/ 0 h 496538"/>
                <a:gd name="connsiteX3" fmla="*/ 295846 w 591692"/>
                <a:gd name="connsiteY3" fmla="*/ 0 h 496538"/>
                <a:gd name="connsiteX4" fmla="*/ 443770 w 591692"/>
                <a:gd name="connsiteY4" fmla="*/ 0 h 496538"/>
                <a:gd name="connsiteX5" fmla="*/ 591693 w 591692"/>
                <a:gd name="connsiteY5" fmla="*/ 0 h 496538"/>
                <a:gd name="connsiteX6" fmla="*/ 591693 w 591692"/>
                <a:gd name="connsiteY6" fmla="*/ 29146 h 496538"/>
                <a:gd name="connsiteX7" fmla="*/ 591693 w 591692"/>
                <a:gd name="connsiteY7" fmla="*/ 71628 h 496538"/>
                <a:gd name="connsiteX8" fmla="*/ 591693 w 591692"/>
                <a:gd name="connsiteY8" fmla="*/ 496538 h 4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692" h="496538">
                  <a:moveTo>
                    <a:pt x="0" y="496538"/>
                  </a:moveTo>
                  <a:lnTo>
                    <a:pt x="0" y="0"/>
                  </a:lnTo>
                  <a:lnTo>
                    <a:pt x="147923" y="0"/>
                  </a:lnTo>
                  <a:lnTo>
                    <a:pt x="295846" y="0"/>
                  </a:lnTo>
                  <a:lnTo>
                    <a:pt x="443770" y="0"/>
                  </a:lnTo>
                  <a:lnTo>
                    <a:pt x="591693" y="0"/>
                  </a:lnTo>
                  <a:lnTo>
                    <a:pt x="591693" y="29146"/>
                  </a:lnTo>
                  <a:lnTo>
                    <a:pt x="591693" y="71628"/>
                  </a:lnTo>
                  <a:lnTo>
                    <a:pt x="591693" y="49653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xmlns="" id="{BFBCB59F-C87B-1E41-98A6-F78BB2A56606}"/>
                </a:ext>
              </a:extLst>
            </p:cNvPr>
            <p:cNvSpPr/>
            <p:nvPr/>
          </p:nvSpPr>
          <p:spPr>
            <a:xfrm>
              <a:off x="5143785" y="2719196"/>
              <a:ext cx="591692" cy="162020"/>
            </a:xfrm>
            <a:custGeom>
              <a:avLst/>
              <a:gdLst>
                <a:gd name="connsiteX0" fmla="*/ 0 w 591692"/>
                <a:gd name="connsiteY0" fmla="*/ 162020 h 162020"/>
                <a:gd name="connsiteX1" fmla="*/ 0 w 591692"/>
                <a:gd name="connsiteY1" fmla="*/ 0 h 162020"/>
                <a:gd name="connsiteX2" fmla="*/ 147923 w 591692"/>
                <a:gd name="connsiteY2" fmla="*/ 0 h 162020"/>
                <a:gd name="connsiteX3" fmla="*/ 295846 w 591692"/>
                <a:gd name="connsiteY3" fmla="*/ 0 h 162020"/>
                <a:gd name="connsiteX4" fmla="*/ 443770 w 591692"/>
                <a:gd name="connsiteY4" fmla="*/ 0 h 162020"/>
                <a:gd name="connsiteX5" fmla="*/ 591693 w 591692"/>
                <a:gd name="connsiteY5" fmla="*/ 0 h 162020"/>
                <a:gd name="connsiteX6" fmla="*/ 591693 w 591692"/>
                <a:gd name="connsiteY6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692" h="162020">
                  <a:moveTo>
                    <a:pt x="0" y="162020"/>
                  </a:moveTo>
                  <a:lnTo>
                    <a:pt x="0" y="0"/>
                  </a:lnTo>
                  <a:lnTo>
                    <a:pt x="147923" y="0"/>
                  </a:lnTo>
                  <a:lnTo>
                    <a:pt x="295846" y="0"/>
                  </a:lnTo>
                  <a:lnTo>
                    <a:pt x="443770" y="0"/>
                  </a:lnTo>
                  <a:lnTo>
                    <a:pt x="591693" y="0"/>
                  </a:lnTo>
                  <a:lnTo>
                    <a:pt x="591693" y="16202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xmlns="" id="{E66E661D-8DE6-6047-BB70-EC78D6E3BE59}"/>
                </a:ext>
              </a:extLst>
            </p:cNvPr>
            <p:cNvSpPr/>
            <p:nvPr/>
          </p:nvSpPr>
          <p:spPr>
            <a:xfrm>
              <a:off x="5291709" y="2719197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xmlns="" id="{1ABECD24-C7C9-3545-8498-B2CBF48DF19C}"/>
                </a:ext>
              </a:extLst>
            </p:cNvPr>
            <p:cNvSpPr/>
            <p:nvPr/>
          </p:nvSpPr>
          <p:spPr>
            <a:xfrm>
              <a:off x="5439632" y="2719197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xmlns="" id="{6D303E3B-91A4-D647-98EB-C671B206BB49}"/>
                </a:ext>
              </a:extLst>
            </p:cNvPr>
            <p:cNvSpPr/>
            <p:nvPr/>
          </p:nvSpPr>
          <p:spPr>
            <a:xfrm>
              <a:off x="5587555" y="2719197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xmlns="" id="{70EFB368-5505-314C-9F84-6F91BE474DF9}"/>
                </a:ext>
              </a:extLst>
            </p:cNvPr>
            <p:cNvSpPr/>
            <p:nvPr/>
          </p:nvSpPr>
          <p:spPr>
            <a:xfrm>
              <a:off x="4855178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xmlns="" id="{214BEE91-B3BB-1A4D-A43A-E65367A1FF71}"/>
                </a:ext>
              </a:extLst>
            </p:cNvPr>
            <p:cNvSpPr/>
            <p:nvPr/>
          </p:nvSpPr>
          <p:spPr>
            <a:xfrm>
              <a:off x="4999482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xmlns="" id="{1ECC33B3-F1FE-A54D-A4FA-E2DC31E80111}"/>
                </a:ext>
              </a:extLst>
            </p:cNvPr>
            <p:cNvSpPr/>
            <p:nvPr/>
          </p:nvSpPr>
          <p:spPr>
            <a:xfrm>
              <a:off x="4422267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xmlns="" id="{4DFBD359-2647-5847-AD62-135B38F0D471}"/>
                </a:ext>
              </a:extLst>
            </p:cNvPr>
            <p:cNvSpPr/>
            <p:nvPr/>
          </p:nvSpPr>
          <p:spPr>
            <a:xfrm>
              <a:off x="4566570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xmlns="" id="{F6A87B88-4176-9D49-ADA9-AFF50164B04E}"/>
                </a:ext>
              </a:extLst>
            </p:cNvPr>
            <p:cNvSpPr/>
            <p:nvPr/>
          </p:nvSpPr>
          <p:spPr>
            <a:xfrm>
              <a:off x="4710874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xmlns="" id="{E3B2525C-79BD-CC47-B0CB-82DC99FA3A43}"/>
                </a:ext>
              </a:extLst>
            </p:cNvPr>
            <p:cNvSpPr/>
            <p:nvPr/>
          </p:nvSpPr>
          <p:spPr>
            <a:xfrm>
              <a:off x="5450300" y="2992374"/>
              <a:ext cx="207549" cy="385381"/>
            </a:xfrm>
            <a:custGeom>
              <a:avLst/>
              <a:gdLst>
                <a:gd name="connsiteX0" fmla="*/ 207550 w 207549"/>
                <a:gd name="connsiteY0" fmla="*/ 385381 h 385381"/>
                <a:gd name="connsiteX1" fmla="*/ 207550 w 207549"/>
                <a:gd name="connsiteY1" fmla="*/ 23431 h 385381"/>
                <a:gd name="connsiteX2" fmla="*/ 184118 w 207549"/>
                <a:gd name="connsiteY2" fmla="*/ 0 h 385381"/>
                <a:gd name="connsiteX3" fmla="*/ 23431 w 207549"/>
                <a:gd name="connsiteY3" fmla="*/ 0 h 385381"/>
                <a:gd name="connsiteX4" fmla="*/ 0 w 207549"/>
                <a:gd name="connsiteY4" fmla="*/ 23431 h 385381"/>
                <a:gd name="connsiteX5" fmla="*/ 0 w 207549"/>
                <a:gd name="connsiteY5" fmla="*/ 385381 h 38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49" h="385381">
                  <a:moveTo>
                    <a:pt x="207550" y="385381"/>
                  </a:moveTo>
                  <a:lnTo>
                    <a:pt x="207550" y="23431"/>
                  </a:lnTo>
                  <a:cubicBezTo>
                    <a:pt x="207550" y="10487"/>
                    <a:pt x="197063" y="0"/>
                    <a:pt x="184118" y="0"/>
                  </a:cubicBezTo>
                  <a:lnTo>
                    <a:pt x="23431" y="0"/>
                  </a:lnTo>
                  <a:cubicBezTo>
                    <a:pt x="10487" y="0"/>
                    <a:pt x="0" y="10487"/>
                    <a:pt x="0" y="23431"/>
                  </a:cubicBezTo>
                  <a:lnTo>
                    <a:pt x="0" y="38538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xmlns="" id="{4D897483-1BD1-0E47-BC82-515C911B7124}"/>
                </a:ext>
              </a:extLst>
            </p:cNvPr>
            <p:cNvSpPr/>
            <p:nvPr/>
          </p:nvSpPr>
          <p:spPr>
            <a:xfrm>
              <a:off x="5939885" y="3490436"/>
              <a:ext cx="207930" cy="384904"/>
            </a:xfrm>
            <a:custGeom>
              <a:avLst/>
              <a:gdLst>
                <a:gd name="connsiteX0" fmla="*/ 207931 w 207930"/>
                <a:gd name="connsiteY0" fmla="*/ 384905 h 384904"/>
                <a:gd name="connsiteX1" fmla="*/ 207931 w 207930"/>
                <a:gd name="connsiteY1" fmla="*/ 23431 h 384904"/>
                <a:gd name="connsiteX2" fmla="*/ 184499 w 207930"/>
                <a:gd name="connsiteY2" fmla="*/ 0 h 384904"/>
                <a:gd name="connsiteX3" fmla="*/ 23432 w 207930"/>
                <a:gd name="connsiteY3" fmla="*/ 0 h 384904"/>
                <a:gd name="connsiteX4" fmla="*/ 0 w 207930"/>
                <a:gd name="connsiteY4" fmla="*/ 23431 h 384904"/>
                <a:gd name="connsiteX5" fmla="*/ 0 w 207930"/>
                <a:gd name="connsiteY5" fmla="*/ 384905 h 3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930" h="384904">
                  <a:moveTo>
                    <a:pt x="207931" y="384905"/>
                  </a:moveTo>
                  <a:lnTo>
                    <a:pt x="207931" y="23431"/>
                  </a:lnTo>
                  <a:cubicBezTo>
                    <a:pt x="207931" y="10487"/>
                    <a:pt x="197444" y="0"/>
                    <a:pt x="184499" y="0"/>
                  </a:cubicBezTo>
                  <a:lnTo>
                    <a:pt x="23432" y="0"/>
                  </a:lnTo>
                  <a:cubicBezTo>
                    <a:pt x="10487" y="0"/>
                    <a:pt x="0" y="10487"/>
                    <a:pt x="0" y="23431"/>
                  </a:cubicBezTo>
                  <a:lnTo>
                    <a:pt x="0" y="38490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xmlns="" id="{641D1A06-2FB0-4644-9B7B-A250CCE86CA2}"/>
                </a:ext>
              </a:extLst>
            </p:cNvPr>
            <p:cNvSpPr/>
            <p:nvPr/>
          </p:nvSpPr>
          <p:spPr>
            <a:xfrm>
              <a:off x="5206555" y="2992850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xmlns="" id="{81E53ABD-7265-F049-85A6-24EEE02EC3DA}"/>
                </a:ext>
              </a:extLst>
            </p:cNvPr>
            <p:cNvSpPr/>
            <p:nvPr/>
          </p:nvSpPr>
          <p:spPr>
            <a:xfrm>
              <a:off x="5206555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xmlns="" id="{7E3E66BF-8E01-1E44-B0DD-404D0F7D3063}"/>
                </a:ext>
              </a:extLst>
            </p:cNvPr>
            <p:cNvSpPr/>
            <p:nvPr/>
          </p:nvSpPr>
          <p:spPr>
            <a:xfrm>
              <a:off x="5450967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xmlns="" id="{903C537A-AB1A-3947-9C6D-D8274614337C}"/>
                </a:ext>
              </a:extLst>
            </p:cNvPr>
            <p:cNvSpPr/>
            <p:nvPr/>
          </p:nvSpPr>
          <p:spPr>
            <a:xfrm>
              <a:off x="5695378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1 w 169640"/>
                <a:gd name="connsiteY4" fmla="*/ 221742 h 221742"/>
                <a:gd name="connsiteX5" fmla="*/ 23431 w 169640"/>
                <a:gd name="connsiteY5" fmla="*/ 0 h 221742"/>
                <a:gd name="connsiteX6" fmla="*/ 0 w 169640"/>
                <a:gd name="connsiteY6" fmla="*/ 0 h 221742"/>
                <a:gd name="connsiteX7" fmla="*/ 23431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1" y="221742"/>
                  </a:lnTo>
                  <a:lnTo>
                    <a:pt x="23431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1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xmlns="" id="{D3500C93-0907-4F42-9767-D833270E0C96}"/>
                </a:ext>
              </a:extLst>
            </p:cNvPr>
            <p:cNvSpPr/>
            <p:nvPr/>
          </p:nvSpPr>
          <p:spPr>
            <a:xfrm>
              <a:off x="6996207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xmlns="" id="{8C6A3947-A9AA-AA42-AC2F-543B2BAFA67B}"/>
                </a:ext>
              </a:extLst>
            </p:cNvPr>
            <p:cNvSpPr/>
            <p:nvPr/>
          </p:nvSpPr>
          <p:spPr>
            <a:xfrm>
              <a:off x="7149941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xmlns="" id="{65A5EC39-1ACB-9F44-B7FB-AD17D6BA1685}"/>
                </a:ext>
              </a:extLst>
            </p:cNvPr>
            <p:cNvSpPr/>
            <p:nvPr/>
          </p:nvSpPr>
          <p:spPr>
            <a:xfrm>
              <a:off x="6688836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xmlns="" id="{9A02A437-B14F-CD4A-9574-6946CB44399A}"/>
                </a:ext>
              </a:extLst>
            </p:cNvPr>
            <p:cNvSpPr/>
            <p:nvPr/>
          </p:nvSpPr>
          <p:spPr>
            <a:xfrm>
              <a:off x="6842569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xmlns="" id="{A5606869-6110-A14A-99FF-DC86E1037026}"/>
                </a:ext>
              </a:extLst>
            </p:cNvPr>
            <p:cNvSpPr/>
            <p:nvPr/>
          </p:nvSpPr>
          <p:spPr>
            <a:xfrm>
              <a:off x="7764684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xmlns="" id="{CDB0327A-1629-A741-9FCE-4A282D42917B}"/>
                </a:ext>
              </a:extLst>
            </p:cNvPr>
            <p:cNvSpPr/>
            <p:nvPr/>
          </p:nvSpPr>
          <p:spPr>
            <a:xfrm>
              <a:off x="7303674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xmlns="" id="{207F1E09-505C-794A-9F28-4B1F8D94BADF}"/>
                </a:ext>
              </a:extLst>
            </p:cNvPr>
            <p:cNvSpPr/>
            <p:nvPr/>
          </p:nvSpPr>
          <p:spPr>
            <a:xfrm>
              <a:off x="7457313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xmlns="" id="{167159E7-C16F-0948-BCDC-95A1D4C8C681}"/>
                </a:ext>
              </a:extLst>
            </p:cNvPr>
            <p:cNvSpPr/>
            <p:nvPr/>
          </p:nvSpPr>
          <p:spPr>
            <a:xfrm>
              <a:off x="7611046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xmlns="" id="{618FB27B-B16D-434F-B33F-1FA4D180714B}"/>
                </a:ext>
              </a:extLst>
            </p:cNvPr>
            <p:cNvSpPr/>
            <p:nvPr/>
          </p:nvSpPr>
          <p:spPr>
            <a:xfrm>
              <a:off x="6268592" y="3659790"/>
              <a:ext cx="117348" cy="117347"/>
            </a:xfrm>
            <a:custGeom>
              <a:avLst/>
              <a:gdLst>
                <a:gd name="connsiteX0" fmla="*/ 117348 w 117348"/>
                <a:gd name="connsiteY0" fmla="*/ 58579 h 117347"/>
                <a:gd name="connsiteX1" fmla="*/ 58769 w 117348"/>
                <a:gd name="connsiteY1" fmla="*/ 117348 h 117347"/>
                <a:gd name="connsiteX2" fmla="*/ 0 w 117348"/>
                <a:gd name="connsiteY2" fmla="*/ 58769 h 117347"/>
                <a:gd name="connsiteX3" fmla="*/ 58579 w 117348"/>
                <a:gd name="connsiteY3" fmla="*/ 0 h 117347"/>
                <a:gd name="connsiteX4" fmla="*/ 58674 w 117348"/>
                <a:gd name="connsiteY4" fmla="*/ 0 h 117347"/>
                <a:gd name="connsiteX5" fmla="*/ 117348 w 117348"/>
                <a:gd name="connsiteY5" fmla="*/ 58483 h 117347"/>
                <a:gd name="connsiteX6" fmla="*/ 117348 w 117348"/>
                <a:gd name="connsiteY6" fmla="*/ 58579 h 11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48" h="117347">
                  <a:moveTo>
                    <a:pt x="117348" y="58579"/>
                  </a:moveTo>
                  <a:cubicBezTo>
                    <a:pt x="117405" y="90983"/>
                    <a:pt x="91173" y="117291"/>
                    <a:pt x="58769" y="117348"/>
                  </a:cubicBezTo>
                  <a:cubicBezTo>
                    <a:pt x="26365" y="117405"/>
                    <a:pt x="57" y="91173"/>
                    <a:pt x="0" y="58769"/>
                  </a:cubicBezTo>
                  <a:cubicBezTo>
                    <a:pt x="-48" y="26365"/>
                    <a:pt x="26175" y="57"/>
                    <a:pt x="58579" y="0"/>
                  </a:cubicBezTo>
                  <a:cubicBezTo>
                    <a:pt x="58608" y="0"/>
                    <a:pt x="58646" y="0"/>
                    <a:pt x="58674" y="0"/>
                  </a:cubicBezTo>
                  <a:cubicBezTo>
                    <a:pt x="91031" y="-57"/>
                    <a:pt x="117291" y="26127"/>
                    <a:pt x="117348" y="58483"/>
                  </a:cubicBezTo>
                  <a:cubicBezTo>
                    <a:pt x="117348" y="58512"/>
                    <a:pt x="117348" y="58550"/>
                    <a:pt x="117348" y="5857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xmlns="" id="{B7210730-E653-B246-AEBD-55DE412D0869}"/>
                </a:ext>
              </a:extLst>
            </p:cNvPr>
            <p:cNvSpPr/>
            <p:nvPr/>
          </p:nvSpPr>
          <p:spPr>
            <a:xfrm>
              <a:off x="6226301" y="3617404"/>
              <a:ext cx="201930" cy="201930"/>
            </a:xfrm>
            <a:custGeom>
              <a:avLst/>
              <a:gdLst>
                <a:gd name="connsiteX0" fmla="*/ 201930 w 201930"/>
                <a:gd name="connsiteY0" fmla="*/ 100965 h 201930"/>
                <a:gd name="connsiteX1" fmla="*/ 100965 w 201930"/>
                <a:gd name="connsiteY1" fmla="*/ 201930 h 201930"/>
                <a:gd name="connsiteX2" fmla="*/ 0 w 201930"/>
                <a:gd name="connsiteY2" fmla="*/ 100965 h 201930"/>
                <a:gd name="connsiteX3" fmla="*/ 100965 w 201930"/>
                <a:gd name="connsiteY3" fmla="*/ 0 h 201930"/>
                <a:gd name="connsiteX4" fmla="*/ 201930 w 201930"/>
                <a:gd name="connsiteY4" fmla="*/ 100965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0" h="201930">
                  <a:moveTo>
                    <a:pt x="201930" y="100965"/>
                  </a:moveTo>
                  <a:cubicBezTo>
                    <a:pt x="201930" y="156724"/>
                    <a:pt x="156724" y="201930"/>
                    <a:pt x="100965" y="201930"/>
                  </a:cubicBezTo>
                  <a:cubicBezTo>
                    <a:pt x="45206" y="201930"/>
                    <a:pt x="0" y="156724"/>
                    <a:pt x="0" y="100965"/>
                  </a:cubicBezTo>
                  <a:cubicBezTo>
                    <a:pt x="0" y="45206"/>
                    <a:pt x="45206" y="0"/>
                    <a:pt x="100965" y="0"/>
                  </a:cubicBezTo>
                  <a:cubicBezTo>
                    <a:pt x="156724" y="0"/>
                    <a:pt x="201930" y="45206"/>
                    <a:pt x="201930" y="100965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xmlns="" id="{47F7BB84-8589-1C49-A9D1-DF1F2405E7FE}"/>
                </a:ext>
              </a:extLst>
            </p:cNvPr>
            <p:cNvSpPr/>
            <p:nvPr/>
          </p:nvSpPr>
          <p:spPr>
            <a:xfrm>
              <a:off x="5736621" y="2910363"/>
              <a:ext cx="121253" cy="42481"/>
            </a:xfrm>
            <a:custGeom>
              <a:avLst/>
              <a:gdLst>
                <a:gd name="connsiteX0" fmla="*/ 0 w 121253"/>
                <a:gd name="connsiteY0" fmla="*/ 0 h 42481"/>
                <a:gd name="connsiteX1" fmla="*/ 18383 w 121253"/>
                <a:gd name="connsiteY1" fmla="*/ 0 h 42481"/>
                <a:gd name="connsiteX2" fmla="*/ 121253 w 121253"/>
                <a:gd name="connsiteY2" fmla="*/ 0 h 42481"/>
                <a:gd name="connsiteX3" fmla="*/ 121253 w 121253"/>
                <a:gd name="connsiteY3" fmla="*/ 42481 h 42481"/>
                <a:gd name="connsiteX4" fmla="*/ 45148 w 121253"/>
                <a:gd name="connsiteY4" fmla="*/ 42481 h 42481"/>
                <a:gd name="connsiteX5" fmla="*/ 0 w 121253"/>
                <a:gd name="connsiteY5" fmla="*/ 42481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253" h="42481">
                  <a:moveTo>
                    <a:pt x="0" y="0"/>
                  </a:moveTo>
                  <a:lnTo>
                    <a:pt x="18383" y="0"/>
                  </a:lnTo>
                  <a:lnTo>
                    <a:pt x="121253" y="0"/>
                  </a:lnTo>
                  <a:lnTo>
                    <a:pt x="121253" y="42481"/>
                  </a:lnTo>
                  <a:lnTo>
                    <a:pt x="45148" y="42481"/>
                  </a:lnTo>
                  <a:lnTo>
                    <a:pt x="0" y="4248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xmlns="" id="{10EA785B-B3AD-EE4C-8C90-B55E7F1C7B3F}"/>
                </a:ext>
              </a:extLst>
            </p:cNvPr>
            <p:cNvSpPr/>
            <p:nvPr/>
          </p:nvSpPr>
          <p:spPr>
            <a:xfrm>
              <a:off x="5770435" y="3004946"/>
              <a:ext cx="141636" cy="42481"/>
            </a:xfrm>
            <a:custGeom>
              <a:avLst/>
              <a:gdLst>
                <a:gd name="connsiteX0" fmla="*/ 44196 w 141636"/>
                <a:gd name="connsiteY0" fmla="*/ 0 h 42481"/>
                <a:gd name="connsiteX1" fmla="*/ 141637 w 141636"/>
                <a:gd name="connsiteY1" fmla="*/ 0 h 42481"/>
                <a:gd name="connsiteX2" fmla="*/ 141637 w 141636"/>
                <a:gd name="connsiteY2" fmla="*/ 42482 h 42481"/>
                <a:gd name="connsiteX3" fmla="*/ 71056 w 141636"/>
                <a:gd name="connsiteY3" fmla="*/ 42482 h 42481"/>
                <a:gd name="connsiteX4" fmla="*/ 0 w 141636"/>
                <a:gd name="connsiteY4" fmla="*/ 42482 h 42481"/>
                <a:gd name="connsiteX5" fmla="*/ 0 w 141636"/>
                <a:gd name="connsiteY5" fmla="*/ 0 h 42481"/>
                <a:gd name="connsiteX6" fmla="*/ 44196 w 141636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36" h="42481">
                  <a:moveTo>
                    <a:pt x="44196" y="0"/>
                  </a:moveTo>
                  <a:lnTo>
                    <a:pt x="141637" y="0"/>
                  </a:lnTo>
                  <a:lnTo>
                    <a:pt x="141637" y="42482"/>
                  </a:lnTo>
                  <a:lnTo>
                    <a:pt x="71056" y="42482"/>
                  </a:lnTo>
                  <a:lnTo>
                    <a:pt x="0" y="42482"/>
                  </a:lnTo>
                  <a:lnTo>
                    <a:pt x="0" y="0"/>
                  </a:lnTo>
                  <a:lnTo>
                    <a:pt x="44196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xmlns="" id="{31696949-CF0C-5D43-8019-D2E75C0293F3}"/>
                </a:ext>
              </a:extLst>
            </p:cNvPr>
            <p:cNvSpPr/>
            <p:nvPr/>
          </p:nvSpPr>
          <p:spPr>
            <a:xfrm>
              <a:off x="5831204" y="3099530"/>
              <a:ext cx="141541" cy="42481"/>
            </a:xfrm>
            <a:custGeom>
              <a:avLst/>
              <a:gdLst>
                <a:gd name="connsiteX0" fmla="*/ 43053 w 141541"/>
                <a:gd name="connsiteY0" fmla="*/ 0 h 42481"/>
                <a:gd name="connsiteX1" fmla="*/ 141542 w 141541"/>
                <a:gd name="connsiteY1" fmla="*/ 0 h 42481"/>
                <a:gd name="connsiteX2" fmla="*/ 141542 w 141541"/>
                <a:gd name="connsiteY2" fmla="*/ 42481 h 42481"/>
                <a:gd name="connsiteX3" fmla="*/ 69818 w 141541"/>
                <a:gd name="connsiteY3" fmla="*/ 42481 h 42481"/>
                <a:gd name="connsiteX4" fmla="*/ 0 w 141541"/>
                <a:gd name="connsiteY4" fmla="*/ 42481 h 42481"/>
                <a:gd name="connsiteX5" fmla="*/ 0 w 141541"/>
                <a:gd name="connsiteY5" fmla="*/ 0 h 42481"/>
                <a:gd name="connsiteX6" fmla="*/ 43053 w 141541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41" h="42481">
                  <a:moveTo>
                    <a:pt x="43053" y="0"/>
                  </a:moveTo>
                  <a:lnTo>
                    <a:pt x="141542" y="0"/>
                  </a:lnTo>
                  <a:lnTo>
                    <a:pt x="141542" y="42481"/>
                  </a:lnTo>
                  <a:lnTo>
                    <a:pt x="69818" y="42481"/>
                  </a:lnTo>
                  <a:lnTo>
                    <a:pt x="0" y="42481"/>
                  </a:lnTo>
                  <a:lnTo>
                    <a:pt x="0" y="0"/>
                  </a:lnTo>
                  <a:lnTo>
                    <a:pt x="43053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xmlns="" id="{9DD38DDF-1821-6948-B91E-F6992EC2E4AD}"/>
                </a:ext>
              </a:extLst>
            </p:cNvPr>
            <p:cNvSpPr/>
            <p:nvPr/>
          </p:nvSpPr>
          <p:spPr>
            <a:xfrm>
              <a:off x="5891021" y="3194018"/>
              <a:ext cx="141541" cy="42481"/>
            </a:xfrm>
            <a:custGeom>
              <a:avLst/>
              <a:gdLst>
                <a:gd name="connsiteX0" fmla="*/ 42863 w 141541"/>
                <a:gd name="connsiteY0" fmla="*/ 0 h 42481"/>
                <a:gd name="connsiteX1" fmla="*/ 141542 w 141541"/>
                <a:gd name="connsiteY1" fmla="*/ 0 h 42481"/>
                <a:gd name="connsiteX2" fmla="*/ 141542 w 141541"/>
                <a:gd name="connsiteY2" fmla="*/ 42481 h 42481"/>
                <a:gd name="connsiteX3" fmla="*/ 69628 w 141541"/>
                <a:gd name="connsiteY3" fmla="*/ 42481 h 42481"/>
                <a:gd name="connsiteX4" fmla="*/ 0 w 141541"/>
                <a:gd name="connsiteY4" fmla="*/ 42481 h 42481"/>
                <a:gd name="connsiteX5" fmla="*/ 0 w 141541"/>
                <a:gd name="connsiteY5" fmla="*/ 0 h 42481"/>
                <a:gd name="connsiteX6" fmla="*/ 42863 w 141541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41" h="42481">
                  <a:moveTo>
                    <a:pt x="42863" y="0"/>
                  </a:moveTo>
                  <a:lnTo>
                    <a:pt x="141542" y="0"/>
                  </a:lnTo>
                  <a:lnTo>
                    <a:pt x="141542" y="42481"/>
                  </a:lnTo>
                  <a:lnTo>
                    <a:pt x="69628" y="42481"/>
                  </a:lnTo>
                  <a:lnTo>
                    <a:pt x="0" y="42481"/>
                  </a:lnTo>
                  <a:lnTo>
                    <a:pt x="0" y="0"/>
                  </a:lnTo>
                  <a:lnTo>
                    <a:pt x="42863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xmlns="" id="{3B03E233-BC1F-8842-9D14-6BEBF30272E8}"/>
                </a:ext>
              </a:extLst>
            </p:cNvPr>
            <p:cNvSpPr/>
            <p:nvPr/>
          </p:nvSpPr>
          <p:spPr>
            <a:xfrm>
              <a:off x="5949886" y="3288601"/>
              <a:ext cx="141636" cy="42481"/>
            </a:xfrm>
            <a:custGeom>
              <a:avLst/>
              <a:gdLst>
                <a:gd name="connsiteX0" fmla="*/ 43625 w 141636"/>
                <a:gd name="connsiteY0" fmla="*/ 0 h 42481"/>
                <a:gd name="connsiteX1" fmla="*/ 141637 w 141636"/>
                <a:gd name="connsiteY1" fmla="*/ 0 h 42481"/>
                <a:gd name="connsiteX2" fmla="*/ 141637 w 141636"/>
                <a:gd name="connsiteY2" fmla="*/ 42482 h 42481"/>
                <a:gd name="connsiteX3" fmla="*/ 70485 w 141636"/>
                <a:gd name="connsiteY3" fmla="*/ 42482 h 42481"/>
                <a:gd name="connsiteX4" fmla="*/ 0 w 141636"/>
                <a:gd name="connsiteY4" fmla="*/ 42482 h 42481"/>
                <a:gd name="connsiteX5" fmla="*/ 0 w 141636"/>
                <a:gd name="connsiteY5" fmla="*/ 0 h 42481"/>
                <a:gd name="connsiteX6" fmla="*/ 43625 w 141636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36" h="42481">
                  <a:moveTo>
                    <a:pt x="43625" y="0"/>
                  </a:moveTo>
                  <a:lnTo>
                    <a:pt x="141637" y="0"/>
                  </a:lnTo>
                  <a:lnTo>
                    <a:pt x="141637" y="42482"/>
                  </a:lnTo>
                  <a:lnTo>
                    <a:pt x="70485" y="42482"/>
                  </a:lnTo>
                  <a:lnTo>
                    <a:pt x="0" y="42482"/>
                  </a:lnTo>
                  <a:lnTo>
                    <a:pt x="0" y="0"/>
                  </a:lnTo>
                  <a:lnTo>
                    <a:pt x="43625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256" name="Прямоугольник 255"/>
          <p:cNvSpPr/>
          <p:nvPr/>
        </p:nvSpPr>
        <p:spPr>
          <a:xfrm>
            <a:off x="6220496" y="1010069"/>
            <a:ext cx="2387239" cy="150661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Подача одной или нескольких полных деклараций на товары </a:t>
            </a:r>
          </a:p>
          <a:p>
            <a:pPr algn="ctr"/>
            <a:r>
              <a:rPr lang="ru-RU" sz="1200" b="1" dirty="0" smtClean="0"/>
              <a:t>с указанием сведений о фактически вывезенных товарах</a:t>
            </a:r>
            <a:endParaRPr lang="ru-RU" sz="1200" b="1" dirty="0"/>
          </a:p>
        </p:txBody>
      </p:sp>
      <p:grpSp>
        <p:nvGrpSpPr>
          <p:cNvPr id="222" name="Рисунок 749">
            <a:extLst>
              <a:ext uri="{FF2B5EF4-FFF2-40B4-BE49-F238E27FC236}">
                <a16:creationId xmlns:a16="http://schemas.microsoft.com/office/drawing/2014/main" xmlns="" id="{70F7701B-DA59-0F46-9CFB-583FB5DBCA72}"/>
              </a:ext>
            </a:extLst>
          </p:cNvPr>
          <p:cNvGrpSpPr/>
          <p:nvPr/>
        </p:nvGrpSpPr>
        <p:grpSpPr>
          <a:xfrm>
            <a:off x="8169707" y="2331009"/>
            <a:ext cx="661200" cy="822026"/>
            <a:chOff x="5212079" y="2274760"/>
            <a:chExt cx="1977580" cy="2458592"/>
          </a:xfrm>
        </p:grpSpPr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xmlns="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xmlns="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xmlns="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xmlns="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xmlns="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xmlns="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xmlns="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xmlns="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xmlns="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xmlns="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xmlns="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xmlns="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xmlns="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xmlns="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xmlns="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xmlns="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xmlns="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xmlns="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xmlns="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xmlns="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xmlns="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xmlns="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xmlns="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xmlns="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xmlns="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xmlns="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xmlns="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xmlns="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xmlns="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xmlns="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xmlns="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xmlns="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257" name="Прямоугольник 256"/>
          <p:cNvSpPr/>
          <p:nvPr/>
        </p:nvSpPr>
        <p:spPr>
          <a:xfrm>
            <a:off x="534092" y="1010069"/>
            <a:ext cx="2387239" cy="150661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Подача временной таможенной декларации с заявлением </a:t>
            </a:r>
            <a:r>
              <a:rPr lang="ru-RU" sz="1200" dirty="0"/>
              <a:t>сведений </a:t>
            </a:r>
            <a:r>
              <a:rPr lang="ru-RU" sz="1200" b="1" dirty="0"/>
              <a:t>исходя из намерений о вывозе ориентировочного количества товаров</a:t>
            </a:r>
            <a:endParaRPr lang="ru-RU" sz="1200" b="1" dirty="0"/>
          </a:p>
        </p:txBody>
      </p:sp>
      <p:grpSp>
        <p:nvGrpSpPr>
          <p:cNvPr id="82" name="Рисунок 721">
            <a:extLst>
              <a:ext uri="{FF2B5EF4-FFF2-40B4-BE49-F238E27FC236}">
                <a16:creationId xmlns:a16="http://schemas.microsoft.com/office/drawing/2014/main" xmlns="" id="{AB59AA20-3612-FA4D-9711-7E12ACD7EAB4}"/>
              </a:ext>
            </a:extLst>
          </p:cNvPr>
          <p:cNvGrpSpPr/>
          <p:nvPr/>
        </p:nvGrpSpPr>
        <p:grpSpPr>
          <a:xfrm>
            <a:off x="238552" y="2161644"/>
            <a:ext cx="591079" cy="771844"/>
            <a:chOff x="5212079" y="2274760"/>
            <a:chExt cx="1767839" cy="2308478"/>
          </a:xfrm>
        </p:grpSpPr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xmlns="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xmlns="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xmlns="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xmlns="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xmlns="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xmlns="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xmlns="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xmlns="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xmlns="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xmlns="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xmlns="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xmlns="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xmlns="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xmlns="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xmlns="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xmlns="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xmlns="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xmlns="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xmlns="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xmlns="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xmlns="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258" name="Рисунок 458">
            <a:extLst>
              <a:ext uri="{FF2B5EF4-FFF2-40B4-BE49-F238E27FC236}">
                <a16:creationId xmlns:a16="http://schemas.microsoft.com/office/drawing/2014/main" xmlns="" id="{29C94325-818F-884F-8186-EC247770D8CF}"/>
              </a:ext>
            </a:extLst>
          </p:cNvPr>
          <p:cNvGrpSpPr/>
          <p:nvPr/>
        </p:nvGrpSpPr>
        <p:grpSpPr>
          <a:xfrm>
            <a:off x="4607345" y="1869746"/>
            <a:ext cx="1134912" cy="442020"/>
            <a:chOff x="4273486" y="2719196"/>
            <a:chExt cx="3644931" cy="1419606"/>
          </a:xfrm>
        </p:grpSpPr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xmlns="" id="{E5503F96-0FAF-474C-9CF3-AB4F2AE135F6}"/>
                </a:ext>
              </a:extLst>
            </p:cNvPr>
            <p:cNvSpPr/>
            <p:nvPr/>
          </p:nvSpPr>
          <p:spPr>
            <a:xfrm>
              <a:off x="4355210" y="3874198"/>
              <a:ext cx="3513963" cy="264604"/>
            </a:xfrm>
            <a:custGeom>
              <a:avLst/>
              <a:gdLst>
                <a:gd name="connsiteX0" fmla="*/ 1792605 w 3513963"/>
                <a:gd name="connsiteY0" fmla="*/ 0 h 264604"/>
                <a:gd name="connsiteX1" fmla="*/ 3513963 w 3513963"/>
                <a:gd name="connsiteY1" fmla="*/ 0 h 264604"/>
                <a:gd name="connsiteX2" fmla="*/ 3433572 w 3513963"/>
                <a:gd name="connsiteY2" fmla="*/ 264605 h 264604"/>
                <a:gd name="connsiteX3" fmla="*/ 246221 w 3513963"/>
                <a:gd name="connsiteY3" fmla="*/ 264605 h 264604"/>
                <a:gd name="connsiteX4" fmla="*/ 82487 w 3513963"/>
                <a:gd name="connsiteY4" fmla="*/ 163735 h 264604"/>
                <a:gd name="connsiteX5" fmla="*/ 0 w 3513963"/>
                <a:gd name="connsiteY5" fmla="*/ 0 h 264604"/>
                <a:gd name="connsiteX6" fmla="*/ 1792605 w 3513963"/>
                <a:gd name="connsiteY6" fmla="*/ 0 h 26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3963" h="264604">
                  <a:moveTo>
                    <a:pt x="1792605" y="0"/>
                  </a:moveTo>
                  <a:lnTo>
                    <a:pt x="3513963" y="0"/>
                  </a:lnTo>
                  <a:lnTo>
                    <a:pt x="3433572" y="264605"/>
                  </a:lnTo>
                  <a:lnTo>
                    <a:pt x="246221" y="264605"/>
                  </a:lnTo>
                  <a:cubicBezTo>
                    <a:pt x="176975" y="264595"/>
                    <a:pt x="113639" y="225581"/>
                    <a:pt x="82487" y="163735"/>
                  </a:cubicBezTo>
                  <a:lnTo>
                    <a:pt x="0" y="0"/>
                  </a:lnTo>
                  <a:lnTo>
                    <a:pt x="1792605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xmlns="" id="{A009CD1A-5F03-384C-A659-BCF6A2750A38}"/>
                </a:ext>
              </a:extLst>
            </p:cNvPr>
            <p:cNvSpPr/>
            <p:nvPr/>
          </p:nvSpPr>
          <p:spPr>
            <a:xfrm>
              <a:off x="6226397" y="3617404"/>
              <a:ext cx="201930" cy="201930"/>
            </a:xfrm>
            <a:custGeom>
              <a:avLst/>
              <a:gdLst>
                <a:gd name="connsiteX0" fmla="*/ 100870 w 201930"/>
                <a:gd name="connsiteY0" fmla="*/ 0 h 201930"/>
                <a:gd name="connsiteX1" fmla="*/ 201930 w 201930"/>
                <a:gd name="connsiteY1" fmla="*/ 100870 h 201930"/>
                <a:gd name="connsiteX2" fmla="*/ 101060 w 201930"/>
                <a:gd name="connsiteY2" fmla="*/ 201930 h 201930"/>
                <a:gd name="connsiteX3" fmla="*/ 0 w 201930"/>
                <a:gd name="connsiteY3" fmla="*/ 101060 h 201930"/>
                <a:gd name="connsiteX4" fmla="*/ 0 w 201930"/>
                <a:gd name="connsiteY4" fmla="*/ 100965 h 201930"/>
                <a:gd name="connsiteX5" fmla="*/ 100870 w 201930"/>
                <a:gd name="connsiteY5" fmla="*/ 0 h 201930"/>
                <a:gd name="connsiteX6" fmla="*/ 159544 w 201930"/>
                <a:gd name="connsiteY6" fmla="*/ 100965 h 201930"/>
                <a:gd name="connsiteX7" fmla="*/ 100965 w 201930"/>
                <a:gd name="connsiteY7" fmla="*/ 42196 h 201930"/>
                <a:gd name="connsiteX8" fmla="*/ 42196 w 201930"/>
                <a:gd name="connsiteY8" fmla="*/ 100774 h 201930"/>
                <a:gd name="connsiteX9" fmla="*/ 100774 w 201930"/>
                <a:gd name="connsiteY9" fmla="*/ 159544 h 201930"/>
                <a:gd name="connsiteX10" fmla="*/ 100870 w 201930"/>
                <a:gd name="connsiteY10" fmla="*/ 159544 h 201930"/>
                <a:gd name="connsiteX11" fmla="*/ 159544 w 201930"/>
                <a:gd name="connsiteY11" fmla="*/ 101060 h 201930"/>
                <a:gd name="connsiteX12" fmla="*/ 159544 w 201930"/>
                <a:gd name="connsiteY12" fmla="*/ 100965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930" h="201930">
                  <a:moveTo>
                    <a:pt x="100870" y="0"/>
                  </a:moveTo>
                  <a:cubicBezTo>
                    <a:pt x="156629" y="-57"/>
                    <a:pt x="201873" y="45110"/>
                    <a:pt x="201930" y="100870"/>
                  </a:cubicBezTo>
                  <a:cubicBezTo>
                    <a:pt x="201987" y="156629"/>
                    <a:pt x="156820" y="201873"/>
                    <a:pt x="101060" y="201930"/>
                  </a:cubicBezTo>
                  <a:cubicBezTo>
                    <a:pt x="45301" y="201987"/>
                    <a:pt x="57" y="156820"/>
                    <a:pt x="0" y="101060"/>
                  </a:cubicBezTo>
                  <a:cubicBezTo>
                    <a:pt x="0" y="101032"/>
                    <a:pt x="0" y="100994"/>
                    <a:pt x="0" y="100965"/>
                  </a:cubicBezTo>
                  <a:cubicBezTo>
                    <a:pt x="0" y="45244"/>
                    <a:pt x="45148" y="48"/>
                    <a:pt x="100870" y="0"/>
                  </a:cubicBezTo>
                  <a:close/>
                  <a:moveTo>
                    <a:pt x="159544" y="100965"/>
                  </a:moveTo>
                  <a:cubicBezTo>
                    <a:pt x="159601" y="68561"/>
                    <a:pt x="133369" y="42253"/>
                    <a:pt x="100965" y="42196"/>
                  </a:cubicBezTo>
                  <a:cubicBezTo>
                    <a:pt x="68561" y="42139"/>
                    <a:pt x="42253" y="68371"/>
                    <a:pt x="42196" y="100774"/>
                  </a:cubicBezTo>
                  <a:cubicBezTo>
                    <a:pt x="42148" y="133179"/>
                    <a:pt x="68371" y="159487"/>
                    <a:pt x="100774" y="159544"/>
                  </a:cubicBezTo>
                  <a:cubicBezTo>
                    <a:pt x="100803" y="159544"/>
                    <a:pt x="100841" y="159544"/>
                    <a:pt x="100870" y="159544"/>
                  </a:cubicBezTo>
                  <a:cubicBezTo>
                    <a:pt x="133226" y="159601"/>
                    <a:pt x="159486" y="133417"/>
                    <a:pt x="159544" y="101060"/>
                  </a:cubicBezTo>
                  <a:cubicBezTo>
                    <a:pt x="159544" y="101032"/>
                    <a:pt x="159544" y="100994"/>
                    <a:pt x="159544" y="10096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xmlns="" id="{3535EFE1-4186-5849-BBEE-C60DC4268032}"/>
                </a:ext>
              </a:extLst>
            </p:cNvPr>
            <p:cNvSpPr/>
            <p:nvPr/>
          </p:nvSpPr>
          <p:spPr>
            <a:xfrm>
              <a:off x="6268688" y="3659790"/>
              <a:ext cx="117157" cy="117157"/>
            </a:xfrm>
            <a:custGeom>
              <a:avLst/>
              <a:gdLst>
                <a:gd name="connsiteX0" fmla="*/ 58579 w 117157"/>
                <a:gd name="connsiteY0" fmla="*/ 0 h 117157"/>
                <a:gd name="connsiteX1" fmla="*/ 117157 w 117157"/>
                <a:gd name="connsiteY1" fmla="*/ 58579 h 117157"/>
                <a:gd name="connsiteX2" fmla="*/ 58579 w 117157"/>
                <a:gd name="connsiteY2" fmla="*/ 117157 h 117157"/>
                <a:gd name="connsiteX3" fmla="*/ 0 w 117157"/>
                <a:gd name="connsiteY3" fmla="*/ 58579 h 117157"/>
                <a:gd name="connsiteX4" fmla="*/ 58579 w 117157"/>
                <a:gd name="connsiteY4" fmla="*/ 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" h="117157">
                  <a:moveTo>
                    <a:pt x="58579" y="0"/>
                  </a:moveTo>
                  <a:cubicBezTo>
                    <a:pt x="90935" y="0"/>
                    <a:pt x="117157" y="26222"/>
                    <a:pt x="117157" y="58579"/>
                  </a:cubicBezTo>
                  <a:cubicBezTo>
                    <a:pt x="117157" y="90935"/>
                    <a:pt x="90935" y="117157"/>
                    <a:pt x="58579" y="117157"/>
                  </a:cubicBezTo>
                  <a:cubicBezTo>
                    <a:pt x="26222" y="117157"/>
                    <a:pt x="0" y="90935"/>
                    <a:pt x="0" y="58579"/>
                  </a:cubicBezTo>
                  <a:cubicBezTo>
                    <a:pt x="0" y="26222"/>
                    <a:pt x="26222" y="0"/>
                    <a:pt x="58579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xmlns="" id="{6682D94B-A799-7E4A-A1EB-1573462736EA}"/>
                </a:ext>
              </a:extLst>
            </p:cNvPr>
            <p:cNvSpPr/>
            <p:nvPr/>
          </p:nvSpPr>
          <p:spPr>
            <a:xfrm>
              <a:off x="5939885" y="3490436"/>
              <a:ext cx="208121" cy="383762"/>
            </a:xfrm>
            <a:custGeom>
              <a:avLst/>
              <a:gdLst>
                <a:gd name="connsiteX0" fmla="*/ 0 w 208121"/>
                <a:gd name="connsiteY0" fmla="*/ 383762 h 383762"/>
                <a:gd name="connsiteX1" fmla="*/ 0 w 208121"/>
                <a:gd name="connsiteY1" fmla="*/ 23431 h 383762"/>
                <a:gd name="connsiteX2" fmla="*/ 23432 w 208121"/>
                <a:gd name="connsiteY2" fmla="*/ 0 h 383762"/>
                <a:gd name="connsiteX3" fmla="*/ 184690 w 208121"/>
                <a:gd name="connsiteY3" fmla="*/ 0 h 383762"/>
                <a:gd name="connsiteX4" fmla="*/ 208121 w 208121"/>
                <a:gd name="connsiteY4" fmla="*/ 23431 h 383762"/>
                <a:gd name="connsiteX5" fmla="*/ 208121 w 208121"/>
                <a:gd name="connsiteY5" fmla="*/ 383762 h 38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21" h="383762">
                  <a:moveTo>
                    <a:pt x="0" y="383762"/>
                  </a:moveTo>
                  <a:lnTo>
                    <a:pt x="0" y="23431"/>
                  </a:lnTo>
                  <a:cubicBezTo>
                    <a:pt x="0" y="10487"/>
                    <a:pt x="10487" y="0"/>
                    <a:pt x="23432" y="0"/>
                  </a:cubicBezTo>
                  <a:lnTo>
                    <a:pt x="184690" y="0"/>
                  </a:lnTo>
                  <a:cubicBezTo>
                    <a:pt x="197634" y="0"/>
                    <a:pt x="208121" y="10487"/>
                    <a:pt x="208121" y="23431"/>
                  </a:cubicBezTo>
                  <a:lnTo>
                    <a:pt x="208121" y="38376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xmlns="" id="{46BA60F9-F3AA-A24A-ABA8-447CF9CD8942}"/>
                </a:ext>
              </a:extLst>
            </p:cNvPr>
            <p:cNvSpPr/>
            <p:nvPr/>
          </p:nvSpPr>
          <p:spPr>
            <a:xfrm>
              <a:off x="5949886" y="3288601"/>
              <a:ext cx="141636" cy="42481"/>
            </a:xfrm>
            <a:custGeom>
              <a:avLst/>
              <a:gdLst>
                <a:gd name="connsiteX0" fmla="*/ 141637 w 141636"/>
                <a:gd name="connsiteY0" fmla="*/ 0 h 42481"/>
                <a:gd name="connsiteX1" fmla="*/ 141637 w 141636"/>
                <a:gd name="connsiteY1" fmla="*/ 42482 h 42481"/>
                <a:gd name="connsiteX2" fmla="*/ 70485 w 141636"/>
                <a:gd name="connsiteY2" fmla="*/ 42482 h 42481"/>
                <a:gd name="connsiteX3" fmla="*/ 0 w 141636"/>
                <a:gd name="connsiteY3" fmla="*/ 42482 h 42481"/>
                <a:gd name="connsiteX4" fmla="*/ 0 w 141636"/>
                <a:gd name="connsiteY4" fmla="*/ 0 h 42481"/>
                <a:gd name="connsiteX5" fmla="*/ 43625 w 141636"/>
                <a:gd name="connsiteY5" fmla="*/ 0 h 42481"/>
                <a:gd name="connsiteX6" fmla="*/ 141637 w 141636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36" h="42481">
                  <a:moveTo>
                    <a:pt x="141637" y="0"/>
                  </a:moveTo>
                  <a:lnTo>
                    <a:pt x="141637" y="42482"/>
                  </a:lnTo>
                  <a:lnTo>
                    <a:pt x="70485" y="42482"/>
                  </a:lnTo>
                  <a:lnTo>
                    <a:pt x="0" y="42482"/>
                  </a:lnTo>
                  <a:lnTo>
                    <a:pt x="0" y="0"/>
                  </a:lnTo>
                  <a:lnTo>
                    <a:pt x="43625" y="0"/>
                  </a:lnTo>
                  <a:lnTo>
                    <a:pt x="141637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xmlns="" id="{F5219D06-5119-C548-A8FE-28C572679485}"/>
                </a:ext>
              </a:extLst>
            </p:cNvPr>
            <p:cNvSpPr/>
            <p:nvPr/>
          </p:nvSpPr>
          <p:spPr>
            <a:xfrm>
              <a:off x="5891021" y="3194018"/>
              <a:ext cx="141541" cy="42481"/>
            </a:xfrm>
            <a:custGeom>
              <a:avLst/>
              <a:gdLst>
                <a:gd name="connsiteX0" fmla="*/ 141542 w 141541"/>
                <a:gd name="connsiteY0" fmla="*/ 0 h 42481"/>
                <a:gd name="connsiteX1" fmla="*/ 141542 w 141541"/>
                <a:gd name="connsiteY1" fmla="*/ 42481 h 42481"/>
                <a:gd name="connsiteX2" fmla="*/ 69628 w 141541"/>
                <a:gd name="connsiteY2" fmla="*/ 42481 h 42481"/>
                <a:gd name="connsiteX3" fmla="*/ 0 w 141541"/>
                <a:gd name="connsiteY3" fmla="*/ 42481 h 42481"/>
                <a:gd name="connsiteX4" fmla="*/ 0 w 141541"/>
                <a:gd name="connsiteY4" fmla="*/ 0 h 42481"/>
                <a:gd name="connsiteX5" fmla="*/ 42863 w 141541"/>
                <a:gd name="connsiteY5" fmla="*/ 0 h 42481"/>
                <a:gd name="connsiteX6" fmla="*/ 141542 w 141541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41" h="42481">
                  <a:moveTo>
                    <a:pt x="141542" y="0"/>
                  </a:moveTo>
                  <a:lnTo>
                    <a:pt x="141542" y="42481"/>
                  </a:lnTo>
                  <a:lnTo>
                    <a:pt x="69628" y="42481"/>
                  </a:lnTo>
                  <a:lnTo>
                    <a:pt x="0" y="42481"/>
                  </a:lnTo>
                  <a:lnTo>
                    <a:pt x="0" y="0"/>
                  </a:lnTo>
                  <a:lnTo>
                    <a:pt x="42863" y="0"/>
                  </a:lnTo>
                  <a:lnTo>
                    <a:pt x="141542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xmlns="" id="{1F4B5B0F-1395-CA42-BFA2-9EF563431902}"/>
                </a:ext>
              </a:extLst>
            </p:cNvPr>
            <p:cNvSpPr/>
            <p:nvPr/>
          </p:nvSpPr>
          <p:spPr>
            <a:xfrm>
              <a:off x="5831204" y="3099530"/>
              <a:ext cx="141541" cy="42481"/>
            </a:xfrm>
            <a:custGeom>
              <a:avLst/>
              <a:gdLst>
                <a:gd name="connsiteX0" fmla="*/ 141542 w 141541"/>
                <a:gd name="connsiteY0" fmla="*/ 0 h 42481"/>
                <a:gd name="connsiteX1" fmla="*/ 141542 w 141541"/>
                <a:gd name="connsiteY1" fmla="*/ 42481 h 42481"/>
                <a:gd name="connsiteX2" fmla="*/ 69818 w 141541"/>
                <a:gd name="connsiteY2" fmla="*/ 42481 h 42481"/>
                <a:gd name="connsiteX3" fmla="*/ 0 w 141541"/>
                <a:gd name="connsiteY3" fmla="*/ 42481 h 42481"/>
                <a:gd name="connsiteX4" fmla="*/ 0 w 141541"/>
                <a:gd name="connsiteY4" fmla="*/ 0 h 42481"/>
                <a:gd name="connsiteX5" fmla="*/ 43053 w 141541"/>
                <a:gd name="connsiteY5" fmla="*/ 0 h 42481"/>
                <a:gd name="connsiteX6" fmla="*/ 141542 w 141541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41" h="42481">
                  <a:moveTo>
                    <a:pt x="141542" y="0"/>
                  </a:moveTo>
                  <a:lnTo>
                    <a:pt x="141542" y="42481"/>
                  </a:lnTo>
                  <a:lnTo>
                    <a:pt x="69818" y="42481"/>
                  </a:lnTo>
                  <a:lnTo>
                    <a:pt x="0" y="42481"/>
                  </a:lnTo>
                  <a:lnTo>
                    <a:pt x="0" y="0"/>
                  </a:lnTo>
                  <a:lnTo>
                    <a:pt x="43053" y="0"/>
                  </a:lnTo>
                  <a:lnTo>
                    <a:pt x="141542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xmlns="" id="{EBF61B14-314E-2640-8A46-32CCB67A3F80}"/>
                </a:ext>
              </a:extLst>
            </p:cNvPr>
            <p:cNvSpPr/>
            <p:nvPr/>
          </p:nvSpPr>
          <p:spPr>
            <a:xfrm>
              <a:off x="5143500" y="3377755"/>
              <a:ext cx="1494186" cy="496442"/>
            </a:xfrm>
            <a:custGeom>
              <a:avLst/>
              <a:gdLst>
                <a:gd name="connsiteX0" fmla="*/ 0 w 1494186"/>
                <a:gd name="connsiteY0" fmla="*/ 496443 h 496442"/>
                <a:gd name="connsiteX1" fmla="*/ 0 w 1494186"/>
                <a:gd name="connsiteY1" fmla="*/ 0 h 496442"/>
                <a:gd name="connsiteX2" fmla="*/ 1181100 w 1494186"/>
                <a:gd name="connsiteY2" fmla="*/ 0 h 496442"/>
                <a:gd name="connsiteX3" fmla="*/ 1391984 w 1494186"/>
                <a:gd name="connsiteY3" fmla="*/ 334423 h 496442"/>
                <a:gd name="connsiteX4" fmla="*/ 1494187 w 1494186"/>
                <a:gd name="connsiteY4" fmla="*/ 496348 h 496442"/>
                <a:gd name="connsiteX5" fmla="*/ 1004316 w 1494186"/>
                <a:gd name="connsiteY5" fmla="*/ 496348 h 496442"/>
                <a:gd name="connsiteX6" fmla="*/ 1004316 w 1494186"/>
                <a:gd name="connsiteY6" fmla="*/ 136112 h 496442"/>
                <a:gd name="connsiteX7" fmla="*/ 980884 w 1494186"/>
                <a:gd name="connsiteY7" fmla="*/ 112681 h 496442"/>
                <a:gd name="connsiteX8" fmla="*/ 819817 w 1494186"/>
                <a:gd name="connsiteY8" fmla="*/ 112681 h 496442"/>
                <a:gd name="connsiteX9" fmla="*/ 796385 w 1494186"/>
                <a:gd name="connsiteY9" fmla="*/ 136112 h 496442"/>
                <a:gd name="connsiteX10" fmla="*/ 796385 w 1494186"/>
                <a:gd name="connsiteY10" fmla="*/ 496443 h 496442"/>
                <a:gd name="connsiteX11" fmla="*/ 1284446 w 1494186"/>
                <a:gd name="connsiteY11" fmla="*/ 340614 h 496442"/>
                <a:gd name="connsiteX12" fmla="*/ 1183481 w 1494186"/>
                <a:gd name="connsiteY12" fmla="*/ 239649 h 496442"/>
                <a:gd name="connsiteX13" fmla="*/ 1082516 w 1494186"/>
                <a:gd name="connsiteY13" fmla="*/ 340614 h 496442"/>
                <a:gd name="connsiteX14" fmla="*/ 1183481 w 1494186"/>
                <a:gd name="connsiteY14" fmla="*/ 441579 h 496442"/>
                <a:gd name="connsiteX15" fmla="*/ 1284732 w 1494186"/>
                <a:gd name="connsiteY15" fmla="*/ 340900 h 496442"/>
                <a:gd name="connsiteX16" fmla="*/ 1284732 w 1494186"/>
                <a:gd name="connsiteY16" fmla="*/ 340614 h 496442"/>
                <a:gd name="connsiteX17" fmla="*/ 721233 w 1494186"/>
                <a:gd name="connsiteY17" fmla="*/ 310991 h 496442"/>
                <a:gd name="connsiteX18" fmla="*/ 721233 w 1494186"/>
                <a:gd name="connsiteY18" fmla="*/ 136112 h 496442"/>
                <a:gd name="connsiteX19" fmla="*/ 697801 w 1494186"/>
                <a:gd name="connsiteY19" fmla="*/ 112681 h 496442"/>
                <a:gd name="connsiteX20" fmla="*/ 575310 w 1494186"/>
                <a:gd name="connsiteY20" fmla="*/ 112681 h 496442"/>
                <a:gd name="connsiteX21" fmla="*/ 551879 w 1494186"/>
                <a:gd name="connsiteY21" fmla="*/ 136112 h 496442"/>
                <a:gd name="connsiteX22" fmla="*/ 551879 w 1494186"/>
                <a:gd name="connsiteY22" fmla="*/ 310991 h 496442"/>
                <a:gd name="connsiteX23" fmla="*/ 575310 w 1494186"/>
                <a:gd name="connsiteY23" fmla="*/ 334423 h 496442"/>
                <a:gd name="connsiteX24" fmla="*/ 698087 w 1494186"/>
                <a:gd name="connsiteY24" fmla="*/ 334423 h 496442"/>
                <a:gd name="connsiteX25" fmla="*/ 721519 w 1494186"/>
                <a:gd name="connsiteY25" fmla="*/ 310991 h 496442"/>
                <a:gd name="connsiteX26" fmla="*/ 476821 w 1494186"/>
                <a:gd name="connsiteY26" fmla="*/ 310991 h 496442"/>
                <a:gd name="connsiteX27" fmla="*/ 476821 w 1494186"/>
                <a:gd name="connsiteY27" fmla="*/ 136112 h 496442"/>
                <a:gd name="connsiteX28" fmla="*/ 453390 w 1494186"/>
                <a:gd name="connsiteY28" fmla="*/ 112681 h 496442"/>
                <a:gd name="connsiteX29" fmla="*/ 330899 w 1494186"/>
                <a:gd name="connsiteY29" fmla="*/ 112681 h 496442"/>
                <a:gd name="connsiteX30" fmla="*/ 307467 w 1494186"/>
                <a:gd name="connsiteY30" fmla="*/ 136112 h 496442"/>
                <a:gd name="connsiteX31" fmla="*/ 307467 w 1494186"/>
                <a:gd name="connsiteY31" fmla="*/ 310991 h 496442"/>
                <a:gd name="connsiteX32" fmla="*/ 330899 w 1494186"/>
                <a:gd name="connsiteY32" fmla="*/ 334423 h 496442"/>
                <a:gd name="connsiteX33" fmla="*/ 453676 w 1494186"/>
                <a:gd name="connsiteY33" fmla="*/ 334423 h 496442"/>
                <a:gd name="connsiteX34" fmla="*/ 477107 w 1494186"/>
                <a:gd name="connsiteY34" fmla="*/ 310991 h 496442"/>
                <a:gd name="connsiteX35" fmla="*/ 232410 w 1494186"/>
                <a:gd name="connsiteY35" fmla="*/ 310991 h 496442"/>
                <a:gd name="connsiteX36" fmla="*/ 232410 w 1494186"/>
                <a:gd name="connsiteY36" fmla="*/ 136112 h 496442"/>
                <a:gd name="connsiteX37" fmla="*/ 208979 w 1494186"/>
                <a:gd name="connsiteY37" fmla="*/ 112681 h 496442"/>
                <a:gd name="connsiteX38" fmla="*/ 86487 w 1494186"/>
                <a:gd name="connsiteY38" fmla="*/ 112681 h 496442"/>
                <a:gd name="connsiteX39" fmla="*/ 63055 w 1494186"/>
                <a:gd name="connsiteY39" fmla="*/ 136112 h 496442"/>
                <a:gd name="connsiteX40" fmla="*/ 63055 w 1494186"/>
                <a:gd name="connsiteY40" fmla="*/ 310991 h 496442"/>
                <a:gd name="connsiteX41" fmla="*/ 86487 w 1494186"/>
                <a:gd name="connsiteY41" fmla="*/ 334423 h 496442"/>
                <a:gd name="connsiteX42" fmla="*/ 209550 w 1494186"/>
                <a:gd name="connsiteY42" fmla="*/ 334423 h 496442"/>
                <a:gd name="connsiteX43" fmla="*/ 232696 w 1494186"/>
                <a:gd name="connsiteY43" fmla="*/ 310991 h 49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94186" h="496442">
                  <a:moveTo>
                    <a:pt x="0" y="496443"/>
                  </a:moveTo>
                  <a:lnTo>
                    <a:pt x="0" y="0"/>
                  </a:lnTo>
                  <a:lnTo>
                    <a:pt x="1181100" y="0"/>
                  </a:lnTo>
                  <a:lnTo>
                    <a:pt x="1391984" y="334423"/>
                  </a:lnTo>
                  <a:lnTo>
                    <a:pt x="1494187" y="496348"/>
                  </a:lnTo>
                  <a:lnTo>
                    <a:pt x="1004316" y="496348"/>
                  </a:lnTo>
                  <a:lnTo>
                    <a:pt x="1004316" y="136112"/>
                  </a:lnTo>
                  <a:cubicBezTo>
                    <a:pt x="1004316" y="123168"/>
                    <a:pt x="993829" y="112681"/>
                    <a:pt x="980884" y="112681"/>
                  </a:cubicBezTo>
                  <a:lnTo>
                    <a:pt x="819817" y="112681"/>
                  </a:lnTo>
                  <a:cubicBezTo>
                    <a:pt x="806872" y="112681"/>
                    <a:pt x="796385" y="123168"/>
                    <a:pt x="796385" y="136112"/>
                  </a:cubicBezTo>
                  <a:lnTo>
                    <a:pt x="796385" y="496443"/>
                  </a:lnTo>
                  <a:close/>
                  <a:moveTo>
                    <a:pt x="1284446" y="340614"/>
                  </a:moveTo>
                  <a:cubicBezTo>
                    <a:pt x="1284446" y="284855"/>
                    <a:pt x="1239241" y="239649"/>
                    <a:pt x="1183481" y="239649"/>
                  </a:cubicBezTo>
                  <a:cubicBezTo>
                    <a:pt x="1127722" y="239649"/>
                    <a:pt x="1082516" y="284855"/>
                    <a:pt x="1082516" y="340614"/>
                  </a:cubicBezTo>
                  <a:cubicBezTo>
                    <a:pt x="1082516" y="396373"/>
                    <a:pt x="1127722" y="441579"/>
                    <a:pt x="1183481" y="441579"/>
                  </a:cubicBezTo>
                  <a:cubicBezTo>
                    <a:pt x="1239241" y="441741"/>
                    <a:pt x="1284570" y="396659"/>
                    <a:pt x="1284732" y="340900"/>
                  </a:cubicBezTo>
                  <a:cubicBezTo>
                    <a:pt x="1284732" y="340805"/>
                    <a:pt x="1284732" y="340709"/>
                    <a:pt x="1284732" y="340614"/>
                  </a:cubicBezTo>
                  <a:close/>
                  <a:moveTo>
                    <a:pt x="721233" y="310991"/>
                  </a:moveTo>
                  <a:lnTo>
                    <a:pt x="721233" y="136112"/>
                  </a:lnTo>
                  <a:cubicBezTo>
                    <a:pt x="721233" y="123168"/>
                    <a:pt x="710746" y="112681"/>
                    <a:pt x="697801" y="112681"/>
                  </a:cubicBezTo>
                  <a:lnTo>
                    <a:pt x="575310" y="112681"/>
                  </a:lnTo>
                  <a:cubicBezTo>
                    <a:pt x="562366" y="112681"/>
                    <a:pt x="551879" y="123168"/>
                    <a:pt x="551879" y="136112"/>
                  </a:cubicBezTo>
                  <a:lnTo>
                    <a:pt x="551879" y="310991"/>
                  </a:lnTo>
                  <a:cubicBezTo>
                    <a:pt x="551879" y="323936"/>
                    <a:pt x="562366" y="334423"/>
                    <a:pt x="575310" y="334423"/>
                  </a:cubicBezTo>
                  <a:lnTo>
                    <a:pt x="698087" y="334423"/>
                  </a:lnTo>
                  <a:cubicBezTo>
                    <a:pt x="711032" y="334423"/>
                    <a:pt x="721519" y="323936"/>
                    <a:pt x="721519" y="310991"/>
                  </a:cubicBezTo>
                  <a:close/>
                  <a:moveTo>
                    <a:pt x="476821" y="310991"/>
                  </a:moveTo>
                  <a:lnTo>
                    <a:pt x="476821" y="136112"/>
                  </a:lnTo>
                  <a:cubicBezTo>
                    <a:pt x="476821" y="123168"/>
                    <a:pt x="466334" y="112681"/>
                    <a:pt x="453390" y="112681"/>
                  </a:cubicBezTo>
                  <a:lnTo>
                    <a:pt x="330899" y="112681"/>
                  </a:lnTo>
                  <a:cubicBezTo>
                    <a:pt x="317954" y="112681"/>
                    <a:pt x="307467" y="123168"/>
                    <a:pt x="307467" y="136112"/>
                  </a:cubicBezTo>
                  <a:lnTo>
                    <a:pt x="307467" y="310991"/>
                  </a:lnTo>
                  <a:cubicBezTo>
                    <a:pt x="307467" y="323936"/>
                    <a:pt x="317954" y="334423"/>
                    <a:pt x="330899" y="334423"/>
                  </a:cubicBezTo>
                  <a:lnTo>
                    <a:pt x="453676" y="334423"/>
                  </a:lnTo>
                  <a:cubicBezTo>
                    <a:pt x="466620" y="334423"/>
                    <a:pt x="477107" y="323936"/>
                    <a:pt x="477107" y="310991"/>
                  </a:cubicBezTo>
                  <a:close/>
                  <a:moveTo>
                    <a:pt x="232410" y="310991"/>
                  </a:moveTo>
                  <a:lnTo>
                    <a:pt x="232410" y="136112"/>
                  </a:lnTo>
                  <a:cubicBezTo>
                    <a:pt x="232410" y="123168"/>
                    <a:pt x="221923" y="112681"/>
                    <a:pt x="208979" y="112681"/>
                  </a:cubicBezTo>
                  <a:lnTo>
                    <a:pt x="86487" y="112681"/>
                  </a:lnTo>
                  <a:cubicBezTo>
                    <a:pt x="73542" y="112681"/>
                    <a:pt x="63055" y="123168"/>
                    <a:pt x="63055" y="136112"/>
                  </a:cubicBezTo>
                  <a:lnTo>
                    <a:pt x="63055" y="310991"/>
                  </a:lnTo>
                  <a:cubicBezTo>
                    <a:pt x="63055" y="323936"/>
                    <a:pt x="73542" y="334423"/>
                    <a:pt x="86487" y="334423"/>
                  </a:cubicBezTo>
                  <a:lnTo>
                    <a:pt x="209550" y="334423"/>
                  </a:lnTo>
                  <a:cubicBezTo>
                    <a:pt x="222380" y="334270"/>
                    <a:pt x="232696" y="323822"/>
                    <a:pt x="232696" y="310991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xmlns="" id="{08D498E4-80F9-AD48-A04D-11890EEC263E}"/>
                </a:ext>
              </a:extLst>
            </p:cNvPr>
            <p:cNvSpPr/>
            <p:nvPr/>
          </p:nvSpPr>
          <p:spPr>
            <a:xfrm>
              <a:off x="5770435" y="3004946"/>
              <a:ext cx="141636" cy="42481"/>
            </a:xfrm>
            <a:custGeom>
              <a:avLst/>
              <a:gdLst>
                <a:gd name="connsiteX0" fmla="*/ 71056 w 141636"/>
                <a:gd name="connsiteY0" fmla="*/ 42482 h 42481"/>
                <a:gd name="connsiteX1" fmla="*/ 0 w 141636"/>
                <a:gd name="connsiteY1" fmla="*/ 42482 h 42481"/>
                <a:gd name="connsiteX2" fmla="*/ 0 w 141636"/>
                <a:gd name="connsiteY2" fmla="*/ 0 h 42481"/>
                <a:gd name="connsiteX3" fmla="*/ 44196 w 141636"/>
                <a:gd name="connsiteY3" fmla="*/ 0 h 42481"/>
                <a:gd name="connsiteX4" fmla="*/ 141637 w 141636"/>
                <a:gd name="connsiteY4" fmla="*/ 0 h 42481"/>
                <a:gd name="connsiteX5" fmla="*/ 141637 w 141636"/>
                <a:gd name="connsiteY5" fmla="*/ 42482 h 42481"/>
                <a:gd name="connsiteX6" fmla="*/ 71056 w 141636"/>
                <a:gd name="connsiteY6" fmla="*/ 42482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36" h="42481">
                  <a:moveTo>
                    <a:pt x="71056" y="42482"/>
                  </a:moveTo>
                  <a:lnTo>
                    <a:pt x="0" y="42482"/>
                  </a:lnTo>
                  <a:lnTo>
                    <a:pt x="0" y="0"/>
                  </a:lnTo>
                  <a:lnTo>
                    <a:pt x="44196" y="0"/>
                  </a:lnTo>
                  <a:lnTo>
                    <a:pt x="141637" y="0"/>
                  </a:lnTo>
                  <a:lnTo>
                    <a:pt x="141637" y="42482"/>
                  </a:lnTo>
                  <a:lnTo>
                    <a:pt x="71056" y="4248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xmlns="" id="{C3C0CD3A-B4E5-F44D-B338-8C296483E11B}"/>
                </a:ext>
              </a:extLst>
            </p:cNvPr>
            <p:cNvSpPr/>
            <p:nvPr/>
          </p:nvSpPr>
          <p:spPr>
            <a:xfrm>
              <a:off x="5695378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1 w 169640"/>
                <a:gd name="connsiteY4" fmla="*/ 221742 h 221742"/>
                <a:gd name="connsiteX5" fmla="*/ 23431 w 169640"/>
                <a:gd name="connsiteY5" fmla="*/ 0 h 221742"/>
                <a:gd name="connsiteX6" fmla="*/ 0 w 169640"/>
                <a:gd name="connsiteY6" fmla="*/ 0 h 221742"/>
                <a:gd name="connsiteX7" fmla="*/ 23431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1" y="221742"/>
                  </a:lnTo>
                  <a:lnTo>
                    <a:pt x="23431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1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xmlns="" id="{78688A75-584E-7B4C-9840-DAA22B62A414}"/>
                </a:ext>
              </a:extLst>
            </p:cNvPr>
            <p:cNvSpPr/>
            <p:nvPr/>
          </p:nvSpPr>
          <p:spPr>
            <a:xfrm>
              <a:off x="5735478" y="2910363"/>
              <a:ext cx="122396" cy="42481"/>
            </a:xfrm>
            <a:custGeom>
              <a:avLst/>
              <a:gdLst>
                <a:gd name="connsiteX0" fmla="*/ 122396 w 122396"/>
                <a:gd name="connsiteY0" fmla="*/ 0 h 42481"/>
                <a:gd name="connsiteX1" fmla="*/ 122396 w 122396"/>
                <a:gd name="connsiteY1" fmla="*/ 42481 h 42481"/>
                <a:gd name="connsiteX2" fmla="*/ 46292 w 122396"/>
                <a:gd name="connsiteY2" fmla="*/ 42481 h 42481"/>
                <a:gd name="connsiteX3" fmla="*/ 1143 w 122396"/>
                <a:gd name="connsiteY3" fmla="*/ 42481 h 42481"/>
                <a:gd name="connsiteX4" fmla="*/ 0 w 122396"/>
                <a:gd name="connsiteY4" fmla="*/ 42481 h 42481"/>
                <a:gd name="connsiteX5" fmla="*/ 0 w 122396"/>
                <a:gd name="connsiteY5" fmla="*/ 0 h 42481"/>
                <a:gd name="connsiteX6" fmla="*/ 1143 w 122396"/>
                <a:gd name="connsiteY6" fmla="*/ 0 h 42481"/>
                <a:gd name="connsiteX7" fmla="*/ 19526 w 122396"/>
                <a:gd name="connsiteY7" fmla="*/ 0 h 42481"/>
                <a:gd name="connsiteX8" fmla="*/ 122396 w 122396"/>
                <a:gd name="connsiteY8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96" h="42481">
                  <a:moveTo>
                    <a:pt x="122396" y="0"/>
                  </a:moveTo>
                  <a:lnTo>
                    <a:pt x="122396" y="42481"/>
                  </a:lnTo>
                  <a:lnTo>
                    <a:pt x="46292" y="42481"/>
                  </a:lnTo>
                  <a:lnTo>
                    <a:pt x="1143" y="42481"/>
                  </a:lnTo>
                  <a:lnTo>
                    <a:pt x="0" y="42481"/>
                  </a:lnTo>
                  <a:lnTo>
                    <a:pt x="0" y="0"/>
                  </a:lnTo>
                  <a:lnTo>
                    <a:pt x="1143" y="0"/>
                  </a:lnTo>
                  <a:lnTo>
                    <a:pt x="19526" y="0"/>
                  </a:lnTo>
                  <a:lnTo>
                    <a:pt x="122396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xmlns="" id="{338C4178-884D-8F4B-A8D5-22F68944ED8A}"/>
                </a:ext>
              </a:extLst>
            </p:cNvPr>
            <p:cNvSpPr/>
            <p:nvPr/>
          </p:nvSpPr>
          <p:spPr>
            <a:xfrm>
              <a:off x="5143500" y="2881217"/>
              <a:ext cx="591978" cy="496442"/>
            </a:xfrm>
            <a:custGeom>
              <a:avLst/>
              <a:gdLst>
                <a:gd name="connsiteX0" fmla="*/ 591979 w 591978"/>
                <a:gd name="connsiteY0" fmla="*/ 71533 h 496442"/>
                <a:gd name="connsiteX1" fmla="*/ 591979 w 591978"/>
                <a:gd name="connsiteY1" fmla="*/ 496443 h 496442"/>
                <a:gd name="connsiteX2" fmla="*/ 514350 w 591978"/>
                <a:gd name="connsiteY2" fmla="*/ 496443 h 496442"/>
                <a:gd name="connsiteX3" fmla="*/ 514350 w 591978"/>
                <a:gd name="connsiteY3" fmla="*/ 134493 h 496442"/>
                <a:gd name="connsiteX4" fmla="*/ 490918 w 591978"/>
                <a:gd name="connsiteY4" fmla="*/ 111061 h 496442"/>
                <a:gd name="connsiteX5" fmla="*/ 330232 w 591978"/>
                <a:gd name="connsiteY5" fmla="*/ 111061 h 496442"/>
                <a:gd name="connsiteX6" fmla="*/ 306800 w 591978"/>
                <a:gd name="connsiteY6" fmla="*/ 134493 h 496442"/>
                <a:gd name="connsiteX7" fmla="*/ 306800 w 591978"/>
                <a:gd name="connsiteY7" fmla="*/ 496443 h 496442"/>
                <a:gd name="connsiteX8" fmla="*/ 0 w 591978"/>
                <a:gd name="connsiteY8" fmla="*/ 496443 h 496442"/>
                <a:gd name="connsiteX9" fmla="*/ 0 w 591978"/>
                <a:gd name="connsiteY9" fmla="*/ 0 h 496442"/>
                <a:gd name="connsiteX10" fmla="*/ 591693 w 591978"/>
                <a:gd name="connsiteY10" fmla="*/ 0 h 496442"/>
                <a:gd name="connsiteX11" fmla="*/ 591693 w 591978"/>
                <a:gd name="connsiteY11" fmla="*/ 71533 h 496442"/>
                <a:gd name="connsiteX12" fmla="*/ 232696 w 591978"/>
                <a:gd name="connsiteY12" fmla="*/ 309658 h 496442"/>
                <a:gd name="connsiteX13" fmla="*/ 232696 w 591978"/>
                <a:gd name="connsiteY13" fmla="*/ 135064 h 496442"/>
                <a:gd name="connsiteX14" fmla="*/ 209264 w 591978"/>
                <a:gd name="connsiteY14" fmla="*/ 111633 h 496442"/>
                <a:gd name="connsiteX15" fmla="*/ 86487 w 591978"/>
                <a:gd name="connsiteY15" fmla="*/ 111633 h 496442"/>
                <a:gd name="connsiteX16" fmla="*/ 63055 w 591978"/>
                <a:gd name="connsiteY16" fmla="*/ 135064 h 496442"/>
                <a:gd name="connsiteX17" fmla="*/ 63055 w 591978"/>
                <a:gd name="connsiteY17" fmla="*/ 309658 h 496442"/>
                <a:gd name="connsiteX18" fmla="*/ 86487 w 591978"/>
                <a:gd name="connsiteY18" fmla="*/ 333089 h 496442"/>
                <a:gd name="connsiteX19" fmla="*/ 209550 w 591978"/>
                <a:gd name="connsiteY19" fmla="*/ 333089 h 496442"/>
                <a:gd name="connsiteX20" fmla="*/ 232696 w 591978"/>
                <a:gd name="connsiteY20" fmla="*/ 309658 h 49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1978" h="496442">
                  <a:moveTo>
                    <a:pt x="591979" y="71533"/>
                  </a:moveTo>
                  <a:lnTo>
                    <a:pt x="591979" y="496443"/>
                  </a:lnTo>
                  <a:lnTo>
                    <a:pt x="514350" y="496443"/>
                  </a:lnTo>
                  <a:lnTo>
                    <a:pt x="514350" y="134493"/>
                  </a:lnTo>
                  <a:cubicBezTo>
                    <a:pt x="514350" y="121549"/>
                    <a:pt x="503863" y="111061"/>
                    <a:pt x="490918" y="111061"/>
                  </a:cubicBezTo>
                  <a:lnTo>
                    <a:pt x="330232" y="111061"/>
                  </a:lnTo>
                  <a:cubicBezTo>
                    <a:pt x="317287" y="111061"/>
                    <a:pt x="306800" y="121549"/>
                    <a:pt x="306800" y="134493"/>
                  </a:cubicBezTo>
                  <a:lnTo>
                    <a:pt x="306800" y="496443"/>
                  </a:lnTo>
                  <a:lnTo>
                    <a:pt x="0" y="496443"/>
                  </a:lnTo>
                  <a:lnTo>
                    <a:pt x="0" y="0"/>
                  </a:lnTo>
                  <a:lnTo>
                    <a:pt x="591693" y="0"/>
                  </a:lnTo>
                  <a:lnTo>
                    <a:pt x="591693" y="71533"/>
                  </a:lnTo>
                  <a:close/>
                  <a:moveTo>
                    <a:pt x="232696" y="309658"/>
                  </a:moveTo>
                  <a:lnTo>
                    <a:pt x="232696" y="135064"/>
                  </a:lnTo>
                  <a:cubicBezTo>
                    <a:pt x="232696" y="122120"/>
                    <a:pt x="222209" y="111633"/>
                    <a:pt x="209264" y="111633"/>
                  </a:cubicBezTo>
                  <a:lnTo>
                    <a:pt x="86487" y="111633"/>
                  </a:lnTo>
                  <a:cubicBezTo>
                    <a:pt x="73542" y="111633"/>
                    <a:pt x="63055" y="122120"/>
                    <a:pt x="63055" y="135064"/>
                  </a:cubicBezTo>
                  <a:lnTo>
                    <a:pt x="63055" y="309658"/>
                  </a:lnTo>
                  <a:cubicBezTo>
                    <a:pt x="63055" y="322602"/>
                    <a:pt x="73542" y="333089"/>
                    <a:pt x="86487" y="333089"/>
                  </a:cubicBezTo>
                  <a:lnTo>
                    <a:pt x="209550" y="333089"/>
                  </a:lnTo>
                  <a:cubicBezTo>
                    <a:pt x="222380" y="332937"/>
                    <a:pt x="232696" y="322488"/>
                    <a:pt x="232696" y="309658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xmlns="" id="{4A004619-60F5-344A-B251-43DA88A88B24}"/>
                </a:ext>
              </a:extLst>
            </p:cNvPr>
            <p:cNvSpPr/>
            <p:nvPr/>
          </p:nvSpPr>
          <p:spPr>
            <a:xfrm>
              <a:off x="5450300" y="2992850"/>
              <a:ext cx="207549" cy="385381"/>
            </a:xfrm>
            <a:custGeom>
              <a:avLst/>
              <a:gdLst>
                <a:gd name="connsiteX0" fmla="*/ 207550 w 207549"/>
                <a:gd name="connsiteY0" fmla="*/ 23431 h 385381"/>
                <a:gd name="connsiteX1" fmla="*/ 207550 w 207549"/>
                <a:gd name="connsiteY1" fmla="*/ 385381 h 385381"/>
                <a:gd name="connsiteX2" fmla="*/ 0 w 207549"/>
                <a:gd name="connsiteY2" fmla="*/ 385381 h 385381"/>
                <a:gd name="connsiteX3" fmla="*/ 0 w 207549"/>
                <a:gd name="connsiteY3" fmla="*/ 23431 h 385381"/>
                <a:gd name="connsiteX4" fmla="*/ 23431 w 207549"/>
                <a:gd name="connsiteY4" fmla="*/ 0 h 385381"/>
                <a:gd name="connsiteX5" fmla="*/ 184499 w 207549"/>
                <a:gd name="connsiteY5" fmla="*/ 0 h 385381"/>
                <a:gd name="connsiteX6" fmla="*/ 207550 w 207549"/>
                <a:gd name="connsiteY6" fmla="*/ 23431 h 38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549" h="385381">
                  <a:moveTo>
                    <a:pt x="207550" y="23431"/>
                  </a:moveTo>
                  <a:lnTo>
                    <a:pt x="207550" y="385381"/>
                  </a:lnTo>
                  <a:lnTo>
                    <a:pt x="0" y="385381"/>
                  </a:lnTo>
                  <a:lnTo>
                    <a:pt x="0" y="23431"/>
                  </a:lnTo>
                  <a:cubicBezTo>
                    <a:pt x="0" y="10487"/>
                    <a:pt x="10487" y="0"/>
                    <a:pt x="23431" y="0"/>
                  </a:cubicBezTo>
                  <a:lnTo>
                    <a:pt x="184499" y="0"/>
                  </a:lnTo>
                  <a:cubicBezTo>
                    <a:pt x="197291" y="209"/>
                    <a:pt x="207550" y="10639"/>
                    <a:pt x="207550" y="23431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xmlns="" id="{8EF02F54-6A2C-7C42-AC46-056A8D7C365B}"/>
                </a:ext>
              </a:extLst>
            </p:cNvPr>
            <p:cNvSpPr/>
            <p:nvPr/>
          </p:nvSpPr>
          <p:spPr>
            <a:xfrm>
              <a:off x="5450967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xmlns="" id="{CBC3B61E-B327-A748-B8B3-0E84A3C0939F}"/>
                </a:ext>
              </a:extLst>
            </p:cNvPr>
            <p:cNvSpPr/>
            <p:nvPr/>
          </p:nvSpPr>
          <p:spPr>
            <a:xfrm>
              <a:off x="5206555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xmlns="" id="{FA7CA61E-3C53-5349-B12A-08AE8FEB2F3C}"/>
                </a:ext>
              </a:extLst>
            </p:cNvPr>
            <p:cNvSpPr/>
            <p:nvPr/>
          </p:nvSpPr>
          <p:spPr>
            <a:xfrm>
              <a:off x="5206555" y="2992850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xmlns="" id="{938B80C8-A318-584F-AB9E-06B144E6A680}"/>
                </a:ext>
              </a:extLst>
            </p:cNvPr>
            <p:cNvSpPr/>
            <p:nvPr/>
          </p:nvSpPr>
          <p:spPr>
            <a:xfrm>
              <a:off x="4273486" y="3712178"/>
              <a:ext cx="3644931" cy="426529"/>
            </a:xfrm>
            <a:custGeom>
              <a:avLst/>
              <a:gdLst>
                <a:gd name="connsiteX0" fmla="*/ 870014 w 3644931"/>
                <a:gd name="connsiteY0" fmla="*/ 0 h 426529"/>
                <a:gd name="connsiteX1" fmla="*/ 0 w 3644931"/>
                <a:gd name="connsiteY1" fmla="*/ 0 h 426529"/>
                <a:gd name="connsiteX2" fmla="*/ 81724 w 3644931"/>
                <a:gd name="connsiteY2" fmla="*/ 161925 h 426529"/>
                <a:gd name="connsiteX3" fmla="*/ 164211 w 3644931"/>
                <a:gd name="connsiteY3" fmla="*/ 325660 h 426529"/>
                <a:gd name="connsiteX4" fmla="*/ 327946 w 3644931"/>
                <a:gd name="connsiteY4" fmla="*/ 426530 h 426529"/>
                <a:gd name="connsiteX5" fmla="*/ 3515297 w 3644931"/>
                <a:gd name="connsiteY5" fmla="*/ 426530 h 426529"/>
                <a:gd name="connsiteX6" fmla="*/ 3595688 w 3644931"/>
                <a:gd name="connsiteY6" fmla="*/ 161925 h 426529"/>
                <a:gd name="connsiteX7" fmla="*/ 3644932 w 3644931"/>
                <a:gd name="connsiteY7" fmla="*/ 0 h 426529"/>
                <a:gd name="connsiteX8" fmla="*/ 2261997 w 3644931"/>
                <a:gd name="connsiteY8" fmla="*/ 0 h 42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4931" h="426529">
                  <a:moveTo>
                    <a:pt x="870014" y="0"/>
                  </a:moveTo>
                  <a:lnTo>
                    <a:pt x="0" y="0"/>
                  </a:lnTo>
                  <a:lnTo>
                    <a:pt x="81724" y="161925"/>
                  </a:lnTo>
                  <a:lnTo>
                    <a:pt x="164211" y="325660"/>
                  </a:lnTo>
                  <a:cubicBezTo>
                    <a:pt x="195363" y="387505"/>
                    <a:pt x="258699" y="426520"/>
                    <a:pt x="327946" y="426530"/>
                  </a:cubicBezTo>
                  <a:lnTo>
                    <a:pt x="3515297" y="426530"/>
                  </a:lnTo>
                  <a:lnTo>
                    <a:pt x="3595688" y="161925"/>
                  </a:lnTo>
                  <a:lnTo>
                    <a:pt x="3644932" y="0"/>
                  </a:lnTo>
                  <a:lnTo>
                    <a:pt x="226199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xmlns="" id="{F570A6A9-0793-8D49-ABC9-EA8E86561F20}"/>
                </a:ext>
              </a:extLst>
            </p:cNvPr>
            <p:cNvSpPr/>
            <p:nvPr/>
          </p:nvSpPr>
          <p:spPr>
            <a:xfrm>
              <a:off x="4355210" y="3874198"/>
              <a:ext cx="3513963" cy="9525"/>
            </a:xfrm>
            <a:custGeom>
              <a:avLst/>
              <a:gdLst>
                <a:gd name="connsiteX0" fmla="*/ 3513963 w 3513963"/>
                <a:gd name="connsiteY0" fmla="*/ 0 h 9525"/>
                <a:gd name="connsiteX1" fmla="*/ 3409474 w 3513963"/>
                <a:gd name="connsiteY1" fmla="*/ 0 h 9525"/>
                <a:gd name="connsiteX2" fmla="*/ 3255836 w 3513963"/>
                <a:gd name="connsiteY2" fmla="*/ 0 h 9525"/>
                <a:gd name="connsiteX3" fmla="*/ 3102102 w 3513963"/>
                <a:gd name="connsiteY3" fmla="*/ 0 h 9525"/>
                <a:gd name="connsiteX4" fmla="*/ 2948464 w 3513963"/>
                <a:gd name="connsiteY4" fmla="*/ 0 h 9525"/>
                <a:gd name="connsiteX5" fmla="*/ 2794730 w 3513963"/>
                <a:gd name="connsiteY5" fmla="*/ 0 h 9525"/>
                <a:gd name="connsiteX6" fmla="*/ 2640997 w 3513963"/>
                <a:gd name="connsiteY6" fmla="*/ 0 h 9525"/>
                <a:gd name="connsiteX7" fmla="*/ 2487359 w 3513963"/>
                <a:gd name="connsiteY7" fmla="*/ 0 h 9525"/>
                <a:gd name="connsiteX8" fmla="*/ 2333625 w 3513963"/>
                <a:gd name="connsiteY8" fmla="*/ 0 h 9525"/>
                <a:gd name="connsiteX9" fmla="*/ 2282476 w 3513963"/>
                <a:gd name="connsiteY9" fmla="*/ 0 h 9525"/>
                <a:gd name="connsiteX10" fmla="*/ 1792605 w 3513963"/>
                <a:gd name="connsiteY10" fmla="*/ 0 h 9525"/>
                <a:gd name="connsiteX11" fmla="*/ 1584674 w 3513963"/>
                <a:gd name="connsiteY11" fmla="*/ 0 h 9525"/>
                <a:gd name="connsiteX12" fmla="*/ 788575 w 3513963"/>
                <a:gd name="connsiteY12" fmla="*/ 0 h 9525"/>
                <a:gd name="connsiteX13" fmla="*/ 644271 w 3513963"/>
                <a:gd name="connsiteY13" fmla="*/ 0 h 9525"/>
                <a:gd name="connsiteX14" fmla="*/ 499967 w 3513963"/>
                <a:gd name="connsiteY14" fmla="*/ 0 h 9525"/>
                <a:gd name="connsiteX15" fmla="*/ 355664 w 3513963"/>
                <a:gd name="connsiteY15" fmla="*/ 0 h 9525"/>
                <a:gd name="connsiteX16" fmla="*/ 211360 w 3513963"/>
                <a:gd name="connsiteY16" fmla="*/ 0 h 9525"/>
                <a:gd name="connsiteX17" fmla="*/ 67056 w 3513963"/>
                <a:gd name="connsiteY17" fmla="*/ 0 h 9525"/>
                <a:gd name="connsiteX18" fmla="*/ 0 w 3513963"/>
                <a:gd name="connsiteY1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963" h="9525">
                  <a:moveTo>
                    <a:pt x="3513963" y="0"/>
                  </a:moveTo>
                  <a:lnTo>
                    <a:pt x="3409474" y="0"/>
                  </a:lnTo>
                  <a:lnTo>
                    <a:pt x="3255836" y="0"/>
                  </a:lnTo>
                  <a:lnTo>
                    <a:pt x="3102102" y="0"/>
                  </a:lnTo>
                  <a:lnTo>
                    <a:pt x="2948464" y="0"/>
                  </a:lnTo>
                  <a:lnTo>
                    <a:pt x="2794730" y="0"/>
                  </a:lnTo>
                  <a:lnTo>
                    <a:pt x="2640997" y="0"/>
                  </a:lnTo>
                  <a:lnTo>
                    <a:pt x="2487359" y="0"/>
                  </a:lnTo>
                  <a:lnTo>
                    <a:pt x="2333625" y="0"/>
                  </a:lnTo>
                  <a:lnTo>
                    <a:pt x="2282476" y="0"/>
                  </a:lnTo>
                  <a:lnTo>
                    <a:pt x="1792605" y="0"/>
                  </a:lnTo>
                  <a:lnTo>
                    <a:pt x="1584674" y="0"/>
                  </a:lnTo>
                  <a:lnTo>
                    <a:pt x="788575" y="0"/>
                  </a:lnTo>
                  <a:lnTo>
                    <a:pt x="644271" y="0"/>
                  </a:lnTo>
                  <a:lnTo>
                    <a:pt x="499967" y="0"/>
                  </a:lnTo>
                  <a:lnTo>
                    <a:pt x="355664" y="0"/>
                  </a:lnTo>
                  <a:lnTo>
                    <a:pt x="211360" y="0"/>
                  </a:lnTo>
                  <a:lnTo>
                    <a:pt x="67056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xmlns="" id="{185AE5C6-9007-CE4C-B85C-7513E1A3ED87}"/>
                </a:ext>
              </a:extLst>
            </p:cNvPr>
            <p:cNvSpPr/>
            <p:nvPr/>
          </p:nvSpPr>
          <p:spPr>
            <a:xfrm>
              <a:off x="5143785" y="3377755"/>
              <a:ext cx="1493900" cy="496442"/>
            </a:xfrm>
            <a:custGeom>
              <a:avLst/>
              <a:gdLst>
                <a:gd name="connsiteX0" fmla="*/ 0 w 1493900"/>
                <a:gd name="connsiteY0" fmla="*/ 496443 h 496442"/>
                <a:gd name="connsiteX1" fmla="*/ 0 w 1493900"/>
                <a:gd name="connsiteY1" fmla="*/ 334423 h 496442"/>
                <a:gd name="connsiteX2" fmla="*/ 0 w 1493900"/>
                <a:gd name="connsiteY2" fmla="*/ 0 h 496442"/>
                <a:gd name="connsiteX3" fmla="*/ 306515 w 1493900"/>
                <a:gd name="connsiteY3" fmla="*/ 0 h 496442"/>
                <a:gd name="connsiteX4" fmla="*/ 514445 w 1493900"/>
                <a:gd name="connsiteY4" fmla="*/ 0 h 496442"/>
                <a:gd name="connsiteX5" fmla="*/ 591693 w 1493900"/>
                <a:gd name="connsiteY5" fmla="*/ 0 h 496442"/>
                <a:gd name="connsiteX6" fmla="*/ 905923 w 1493900"/>
                <a:gd name="connsiteY6" fmla="*/ 0 h 496442"/>
                <a:gd name="connsiteX7" fmla="*/ 1180814 w 1493900"/>
                <a:gd name="connsiteY7" fmla="*/ 0 h 496442"/>
                <a:gd name="connsiteX8" fmla="*/ 1391698 w 1493900"/>
                <a:gd name="connsiteY8" fmla="*/ 334423 h 496442"/>
                <a:gd name="connsiteX9" fmla="*/ 1493901 w 1493900"/>
                <a:gd name="connsiteY9" fmla="*/ 496443 h 49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3900" h="496442">
                  <a:moveTo>
                    <a:pt x="0" y="496443"/>
                  </a:moveTo>
                  <a:lnTo>
                    <a:pt x="0" y="334423"/>
                  </a:lnTo>
                  <a:lnTo>
                    <a:pt x="0" y="0"/>
                  </a:lnTo>
                  <a:lnTo>
                    <a:pt x="306515" y="0"/>
                  </a:lnTo>
                  <a:lnTo>
                    <a:pt x="514445" y="0"/>
                  </a:lnTo>
                  <a:lnTo>
                    <a:pt x="591693" y="0"/>
                  </a:lnTo>
                  <a:lnTo>
                    <a:pt x="905923" y="0"/>
                  </a:lnTo>
                  <a:lnTo>
                    <a:pt x="1180814" y="0"/>
                  </a:lnTo>
                  <a:lnTo>
                    <a:pt x="1391698" y="334423"/>
                  </a:lnTo>
                  <a:lnTo>
                    <a:pt x="1493901" y="49644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xmlns="" id="{616E2856-94AC-CD46-AF2C-156BF586EEC5}"/>
                </a:ext>
              </a:extLst>
            </p:cNvPr>
            <p:cNvSpPr/>
            <p:nvPr/>
          </p:nvSpPr>
          <p:spPr>
            <a:xfrm>
              <a:off x="6020371" y="3331273"/>
              <a:ext cx="29336" cy="46481"/>
            </a:xfrm>
            <a:custGeom>
              <a:avLst/>
              <a:gdLst>
                <a:gd name="connsiteX0" fmla="*/ 0 w 29336"/>
                <a:gd name="connsiteY0" fmla="*/ 0 h 46481"/>
                <a:gd name="connsiteX1" fmla="*/ 29337 w 29336"/>
                <a:gd name="connsiteY1" fmla="*/ 46482 h 4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36" h="46481">
                  <a:moveTo>
                    <a:pt x="0" y="0"/>
                  </a:moveTo>
                  <a:lnTo>
                    <a:pt x="29337" y="4648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xmlns="" id="{83BD6AB5-9F88-6745-8375-DFA19643D801}"/>
                </a:ext>
              </a:extLst>
            </p:cNvPr>
            <p:cNvSpPr/>
            <p:nvPr/>
          </p:nvSpPr>
          <p:spPr>
            <a:xfrm>
              <a:off x="5960649" y="3236499"/>
              <a:ext cx="32861" cy="52101"/>
            </a:xfrm>
            <a:custGeom>
              <a:avLst/>
              <a:gdLst>
                <a:gd name="connsiteX0" fmla="*/ 0 w 32861"/>
                <a:gd name="connsiteY0" fmla="*/ 0 h 52101"/>
                <a:gd name="connsiteX1" fmla="*/ 32861 w 32861"/>
                <a:gd name="connsiteY1" fmla="*/ 52102 h 5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861" h="52101">
                  <a:moveTo>
                    <a:pt x="0" y="0"/>
                  </a:moveTo>
                  <a:lnTo>
                    <a:pt x="32861" y="5210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xmlns="" id="{A6ED39F6-487E-B747-BEA0-15FE2D34F6F4}"/>
                </a:ext>
              </a:extLst>
            </p:cNvPr>
            <p:cNvSpPr/>
            <p:nvPr/>
          </p:nvSpPr>
          <p:spPr>
            <a:xfrm>
              <a:off x="5901023" y="3142011"/>
              <a:ext cx="32861" cy="52006"/>
            </a:xfrm>
            <a:custGeom>
              <a:avLst/>
              <a:gdLst>
                <a:gd name="connsiteX0" fmla="*/ 0 w 32861"/>
                <a:gd name="connsiteY0" fmla="*/ 0 h 52006"/>
                <a:gd name="connsiteX1" fmla="*/ 32861 w 32861"/>
                <a:gd name="connsiteY1" fmla="*/ 52007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861" h="52006">
                  <a:moveTo>
                    <a:pt x="0" y="0"/>
                  </a:moveTo>
                  <a:lnTo>
                    <a:pt x="32861" y="52007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xmlns="" id="{3641706A-1A66-CA47-B276-908028348EF6}"/>
                </a:ext>
              </a:extLst>
            </p:cNvPr>
            <p:cNvSpPr/>
            <p:nvPr/>
          </p:nvSpPr>
          <p:spPr>
            <a:xfrm>
              <a:off x="5841301" y="3047142"/>
              <a:ext cx="32956" cy="52387"/>
            </a:xfrm>
            <a:custGeom>
              <a:avLst/>
              <a:gdLst>
                <a:gd name="connsiteX0" fmla="*/ 0 w 32956"/>
                <a:gd name="connsiteY0" fmla="*/ 0 h 52387"/>
                <a:gd name="connsiteX1" fmla="*/ 191 w 32956"/>
                <a:gd name="connsiteY1" fmla="*/ 286 h 52387"/>
                <a:gd name="connsiteX2" fmla="*/ 32957 w 32956"/>
                <a:gd name="connsiteY2" fmla="*/ 52388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6" h="52387">
                  <a:moveTo>
                    <a:pt x="0" y="0"/>
                  </a:moveTo>
                  <a:lnTo>
                    <a:pt x="191" y="286"/>
                  </a:lnTo>
                  <a:lnTo>
                    <a:pt x="32957" y="5238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xmlns="" id="{352FCF33-8529-3742-A227-929F04267B2E}"/>
                </a:ext>
              </a:extLst>
            </p:cNvPr>
            <p:cNvSpPr/>
            <p:nvPr/>
          </p:nvSpPr>
          <p:spPr>
            <a:xfrm>
              <a:off x="5781770" y="2952845"/>
              <a:ext cx="32861" cy="52101"/>
            </a:xfrm>
            <a:custGeom>
              <a:avLst/>
              <a:gdLst>
                <a:gd name="connsiteX0" fmla="*/ 0 w 32861"/>
                <a:gd name="connsiteY0" fmla="*/ 0 h 52101"/>
                <a:gd name="connsiteX1" fmla="*/ 32861 w 32861"/>
                <a:gd name="connsiteY1" fmla="*/ 52102 h 5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861" h="52101">
                  <a:moveTo>
                    <a:pt x="0" y="0"/>
                  </a:moveTo>
                  <a:lnTo>
                    <a:pt x="32861" y="5210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xmlns="" id="{F1B76566-19F3-844B-B035-0D9BC28D7839}"/>
                </a:ext>
              </a:extLst>
            </p:cNvPr>
            <p:cNvSpPr/>
            <p:nvPr/>
          </p:nvSpPr>
          <p:spPr>
            <a:xfrm>
              <a:off x="5736621" y="2881217"/>
              <a:ext cx="18383" cy="29146"/>
            </a:xfrm>
            <a:custGeom>
              <a:avLst/>
              <a:gdLst>
                <a:gd name="connsiteX0" fmla="*/ 0 w 18383"/>
                <a:gd name="connsiteY0" fmla="*/ 0 h 29146"/>
                <a:gd name="connsiteX1" fmla="*/ 18383 w 18383"/>
                <a:gd name="connsiteY1" fmla="*/ 29147 h 2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83" h="29146">
                  <a:moveTo>
                    <a:pt x="0" y="0"/>
                  </a:moveTo>
                  <a:lnTo>
                    <a:pt x="18383" y="29147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xmlns="" id="{F34AEC31-0AF4-4040-9F63-0D76945B8CAF}"/>
                </a:ext>
              </a:extLst>
            </p:cNvPr>
            <p:cNvSpPr/>
            <p:nvPr/>
          </p:nvSpPr>
          <p:spPr>
            <a:xfrm>
              <a:off x="5143785" y="2881217"/>
              <a:ext cx="591692" cy="496538"/>
            </a:xfrm>
            <a:custGeom>
              <a:avLst/>
              <a:gdLst>
                <a:gd name="connsiteX0" fmla="*/ 0 w 591692"/>
                <a:gd name="connsiteY0" fmla="*/ 496538 h 496538"/>
                <a:gd name="connsiteX1" fmla="*/ 0 w 591692"/>
                <a:gd name="connsiteY1" fmla="*/ 0 h 496538"/>
                <a:gd name="connsiteX2" fmla="*/ 147923 w 591692"/>
                <a:gd name="connsiteY2" fmla="*/ 0 h 496538"/>
                <a:gd name="connsiteX3" fmla="*/ 295846 w 591692"/>
                <a:gd name="connsiteY3" fmla="*/ 0 h 496538"/>
                <a:gd name="connsiteX4" fmla="*/ 443770 w 591692"/>
                <a:gd name="connsiteY4" fmla="*/ 0 h 496538"/>
                <a:gd name="connsiteX5" fmla="*/ 591693 w 591692"/>
                <a:gd name="connsiteY5" fmla="*/ 0 h 496538"/>
                <a:gd name="connsiteX6" fmla="*/ 591693 w 591692"/>
                <a:gd name="connsiteY6" fmla="*/ 29146 h 496538"/>
                <a:gd name="connsiteX7" fmla="*/ 591693 w 591692"/>
                <a:gd name="connsiteY7" fmla="*/ 71628 h 496538"/>
                <a:gd name="connsiteX8" fmla="*/ 591693 w 591692"/>
                <a:gd name="connsiteY8" fmla="*/ 496538 h 4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692" h="496538">
                  <a:moveTo>
                    <a:pt x="0" y="496538"/>
                  </a:moveTo>
                  <a:lnTo>
                    <a:pt x="0" y="0"/>
                  </a:lnTo>
                  <a:lnTo>
                    <a:pt x="147923" y="0"/>
                  </a:lnTo>
                  <a:lnTo>
                    <a:pt x="295846" y="0"/>
                  </a:lnTo>
                  <a:lnTo>
                    <a:pt x="443770" y="0"/>
                  </a:lnTo>
                  <a:lnTo>
                    <a:pt x="591693" y="0"/>
                  </a:lnTo>
                  <a:lnTo>
                    <a:pt x="591693" y="29146"/>
                  </a:lnTo>
                  <a:lnTo>
                    <a:pt x="591693" y="71628"/>
                  </a:lnTo>
                  <a:lnTo>
                    <a:pt x="591693" y="49653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xmlns="" id="{BFBCB59F-C87B-1E41-98A6-F78BB2A56606}"/>
                </a:ext>
              </a:extLst>
            </p:cNvPr>
            <p:cNvSpPr/>
            <p:nvPr/>
          </p:nvSpPr>
          <p:spPr>
            <a:xfrm>
              <a:off x="5143785" y="2719196"/>
              <a:ext cx="591692" cy="162020"/>
            </a:xfrm>
            <a:custGeom>
              <a:avLst/>
              <a:gdLst>
                <a:gd name="connsiteX0" fmla="*/ 0 w 591692"/>
                <a:gd name="connsiteY0" fmla="*/ 162020 h 162020"/>
                <a:gd name="connsiteX1" fmla="*/ 0 w 591692"/>
                <a:gd name="connsiteY1" fmla="*/ 0 h 162020"/>
                <a:gd name="connsiteX2" fmla="*/ 147923 w 591692"/>
                <a:gd name="connsiteY2" fmla="*/ 0 h 162020"/>
                <a:gd name="connsiteX3" fmla="*/ 295846 w 591692"/>
                <a:gd name="connsiteY3" fmla="*/ 0 h 162020"/>
                <a:gd name="connsiteX4" fmla="*/ 443770 w 591692"/>
                <a:gd name="connsiteY4" fmla="*/ 0 h 162020"/>
                <a:gd name="connsiteX5" fmla="*/ 591693 w 591692"/>
                <a:gd name="connsiteY5" fmla="*/ 0 h 162020"/>
                <a:gd name="connsiteX6" fmla="*/ 591693 w 591692"/>
                <a:gd name="connsiteY6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692" h="162020">
                  <a:moveTo>
                    <a:pt x="0" y="162020"/>
                  </a:moveTo>
                  <a:lnTo>
                    <a:pt x="0" y="0"/>
                  </a:lnTo>
                  <a:lnTo>
                    <a:pt x="147923" y="0"/>
                  </a:lnTo>
                  <a:lnTo>
                    <a:pt x="295846" y="0"/>
                  </a:lnTo>
                  <a:lnTo>
                    <a:pt x="443770" y="0"/>
                  </a:lnTo>
                  <a:lnTo>
                    <a:pt x="591693" y="0"/>
                  </a:lnTo>
                  <a:lnTo>
                    <a:pt x="591693" y="16202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xmlns="" id="{E66E661D-8DE6-6047-BB70-EC78D6E3BE59}"/>
                </a:ext>
              </a:extLst>
            </p:cNvPr>
            <p:cNvSpPr/>
            <p:nvPr/>
          </p:nvSpPr>
          <p:spPr>
            <a:xfrm>
              <a:off x="5291709" y="2719197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xmlns="" id="{1ABECD24-C7C9-3545-8498-B2CBF48DF19C}"/>
                </a:ext>
              </a:extLst>
            </p:cNvPr>
            <p:cNvSpPr/>
            <p:nvPr/>
          </p:nvSpPr>
          <p:spPr>
            <a:xfrm>
              <a:off x="5439632" y="2719197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xmlns="" id="{6D303E3B-91A4-D647-98EB-C671B206BB49}"/>
                </a:ext>
              </a:extLst>
            </p:cNvPr>
            <p:cNvSpPr/>
            <p:nvPr/>
          </p:nvSpPr>
          <p:spPr>
            <a:xfrm>
              <a:off x="5587555" y="2719197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xmlns="" id="{70EFB368-5505-314C-9F84-6F91BE474DF9}"/>
                </a:ext>
              </a:extLst>
            </p:cNvPr>
            <p:cNvSpPr/>
            <p:nvPr/>
          </p:nvSpPr>
          <p:spPr>
            <a:xfrm>
              <a:off x="4855178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xmlns="" id="{214BEE91-B3BB-1A4D-A43A-E65367A1FF71}"/>
                </a:ext>
              </a:extLst>
            </p:cNvPr>
            <p:cNvSpPr/>
            <p:nvPr/>
          </p:nvSpPr>
          <p:spPr>
            <a:xfrm>
              <a:off x="4999482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xmlns="" id="{1ECC33B3-F1FE-A54D-A4FA-E2DC31E80111}"/>
                </a:ext>
              </a:extLst>
            </p:cNvPr>
            <p:cNvSpPr/>
            <p:nvPr/>
          </p:nvSpPr>
          <p:spPr>
            <a:xfrm>
              <a:off x="4422267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xmlns="" id="{4DFBD359-2647-5847-AD62-135B38F0D471}"/>
                </a:ext>
              </a:extLst>
            </p:cNvPr>
            <p:cNvSpPr/>
            <p:nvPr/>
          </p:nvSpPr>
          <p:spPr>
            <a:xfrm>
              <a:off x="4566570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xmlns="" id="{F6A87B88-4176-9D49-ADA9-AFF50164B04E}"/>
                </a:ext>
              </a:extLst>
            </p:cNvPr>
            <p:cNvSpPr/>
            <p:nvPr/>
          </p:nvSpPr>
          <p:spPr>
            <a:xfrm>
              <a:off x="4710874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xmlns="" id="{E3B2525C-79BD-CC47-B0CB-82DC99FA3A43}"/>
                </a:ext>
              </a:extLst>
            </p:cNvPr>
            <p:cNvSpPr/>
            <p:nvPr/>
          </p:nvSpPr>
          <p:spPr>
            <a:xfrm>
              <a:off x="5450300" y="2992374"/>
              <a:ext cx="207549" cy="385381"/>
            </a:xfrm>
            <a:custGeom>
              <a:avLst/>
              <a:gdLst>
                <a:gd name="connsiteX0" fmla="*/ 207550 w 207549"/>
                <a:gd name="connsiteY0" fmla="*/ 385381 h 385381"/>
                <a:gd name="connsiteX1" fmla="*/ 207550 w 207549"/>
                <a:gd name="connsiteY1" fmla="*/ 23431 h 385381"/>
                <a:gd name="connsiteX2" fmla="*/ 184118 w 207549"/>
                <a:gd name="connsiteY2" fmla="*/ 0 h 385381"/>
                <a:gd name="connsiteX3" fmla="*/ 23431 w 207549"/>
                <a:gd name="connsiteY3" fmla="*/ 0 h 385381"/>
                <a:gd name="connsiteX4" fmla="*/ 0 w 207549"/>
                <a:gd name="connsiteY4" fmla="*/ 23431 h 385381"/>
                <a:gd name="connsiteX5" fmla="*/ 0 w 207549"/>
                <a:gd name="connsiteY5" fmla="*/ 385381 h 38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49" h="385381">
                  <a:moveTo>
                    <a:pt x="207550" y="385381"/>
                  </a:moveTo>
                  <a:lnTo>
                    <a:pt x="207550" y="23431"/>
                  </a:lnTo>
                  <a:cubicBezTo>
                    <a:pt x="207550" y="10487"/>
                    <a:pt x="197063" y="0"/>
                    <a:pt x="184118" y="0"/>
                  </a:cubicBezTo>
                  <a:lnTo>
                    <a:pt x="23431" y="0"/>
                  </a:lnTo>
                  <a:cubicBezTo>
                    <a:pt x="10487" y="0"/>
                    <a:pt x="0" y="10487"/>
                    <a:pt x="0" y="23431"/>
                  </a:cubicBezTo>
                  <a:lnTo>
                    <a:pt x="0" y="38538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xmlns="" id="{4D897483-1BD1-0E47-BC82-515C911B7124}"/>
                </a:ext>
              </a:extLst>
            </p:cNvPr>
            <p:cNvSpPr/>
            <p:nvPr/>
          </p:nvSpPr>
          <p:spPr>
            <a:xfrm>
              <a:off x="5939885" y="3490436"/>
              <a:ext cx="207930" cy="384904"/>
            </a:xfrm>
            <a:custGeom>
              <a:avLst/>
              <a:gdLst>
                <a:gd name="connsiteX0" fmla="*/ 207931 w 207930"/>
                <a:gd name="connsiteY0" fmla="*/ 384905 h 384904"/>
                <a:gd name="connsiteX1" fmla="*/ 207931 w 207930"/>
                <a:gd name="connsiteY1" fmla="*/ 23431 h 384904"/>
                <a:gd name="connsiteX2" fmla="*/ 184499 w 207930"/>
                <a:gd name="connsiteY2" fmla="*/ 0 h 384904"/>
                <a:gd name="connsiteX3" fmla="*/ 23432 w 207930"/>
                <a:gd name="connsiteY3" fmla="*/ 0 h 384904"/>
                <a:gd name="connsiteX4" fmla="*/ 0 w 207930"/>
                <a:gd name="connsiteY4" fmla="*/ 23431 h 384904"/>
                <a:gd name="connsiteX5" fmla="*/ 0 w 207930"/>
                <a:gd name="connsiteY5" fmla="*/ 384905 h 3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930" h="384904">
                  <a:moveTo>
                    <a:pt x="207931" y="384905"/>
                  </a:moveTo>
                  <a:lnTo>
                    <a:pt x="207931" y="23431"/>
                  </a:lnTo>
                  <a:cubicBezTo>
                    <a:pt x="207931" y="10487"/>
                    <a:pt x="197444" y="0"/>
                    <a:pt x="184499" y="0"/>
                  </a:cubicBezTo>
                  <a:lnTo>
                    <a:pt x="23432" y="0"/>
                  </a:lnTo>
                  <a:cubicBezTo>
                    <a:pt x="10487" y="0"/>
                    <a:pt x="0" y="10487"/>
                    <a:pt x="0" y="23431"/>
                  </a:cubicBezTo>
                  <a:lnTo>
                    <a:pt x="0" y="38490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xmlns="" id="{641D1A06-2FB0-4644-9B7B-A250CCE86CA2}"/>
                </a:ext>
              </a:extLst>
            </p:cNvPr>
            <p:cNvSpPr/>
            <p:nvPr/>
          </p:nvSpPr>
          <p:spPr>
            <a:xfrm>
              <a:off x="5206555" y="2992850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xmlns="" id="{81E53ABD-7265-F049-85A6-24EEE02EC3DA}"/>
                </a:ext>
              </a:extLst>
            </p:cNvPr>
            <p:cNvSpPr/>
            <p:nvPr/>
          </p:nvSpPr>
          <p:spPr>
            <a:xfrm>
              <a:off x="5206555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xmlns="" id="{7E3E66BF-8E01-1E44-B0DD-404D0F7D3063}"/>
                </a:ext>
              </a:extLst>
            </p:cNvPr>
            <p:cNvSpPr/>
            <p:nvPr/>
          </p:nvSpPr>
          <p:spPr>
            <a:xfrm>
              <a:off x="5450967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2 w 169640"/>
                <a:gd name="connsiteY4" fmla="*/ 221742 h 221742"/>
                <a:gd name="connsiteX5" fmla="*/ 23432 w 169640"/>
                <a:gd name="connsiteY5" fmla="*/ 0 h 221742"/>
                <a:gd name="connsiteX6" fmla="*/ 0 w 169640"/>
                <a:gd name="connsiteY6" fmla="*/ 0 h 221742"/>
                <a:gd name="connsiteX7" fmla="*/ 23432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2" y="221742"/>
                  </a:lnTo>
                  <a:lnTo>
                    <a:pt x="23432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2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xmlns="" id="{903C537A-AB1A-3947-9C6D-D8274614337C}"/>
                </a:ext>
              </a:extLst>
            </p:cNvPr>
            <p:cNvSpPr/>
            <p:nvPr/>
          </p:nvSpPr>
          <p:spPr>
            <a:xfrm>
              <a:off x="5695378" y="3490436"/>
              <a:ext cx="169640" cy="221742"/>
            </a:xfrm>
            <a:custGeom>
              <a:avLst/>
              <a:gdLst>
                <a:gd name="connsiteX0" fmla="*/ 146209 w 169640"/>
                <a:gd name="connsiteY0" fmla="*/ 0 h 221742"/>
                <a:gd name="connsiteX1" fmla="*/ 169640 w 169640"/>
                <a:gd name="connsiteY1" fmla="*/ 0 h 221742"/>
                <a:gd name="connsiteX2" fmla="*/ 169640 w 169640"/>
                <a:gd name="connsiteY2" fmla="*/ 221742 h 221742"/>
                <a:gd name="connsiteX3" fmla="*/ 146209 w 169640"/>
                <a:gd name="connsiteY3" fmla="*/ 221742 h 221742"/>
                <a:gd name="connsiteX4" fmla="*/ 23431 w 169640"/>
                <a:gd name="connsiteY4" fmla="*/ 221742 h 221742"/>
                <a:gd name="connsiteX5" fmla="*/ 23431 w 169640"/>
                <a:gd name="connsiteY5" fmla="*/ 0 h 221742"/>
                <a:gd name="connsiteX6" fmla="*/ 0 w 169640"/>
                <a:gd name="connsiteY6" fmla="*/ 0 h 221742"/>
                <a:gd name="connsiteX7" fmla="*/ 23431 w 169640"/>
                <a:gd name="connsiteY7" fmla="*/ 0 h 2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40" h="221742">
                  <a:moveTo>
                    <a:pt x="146209" y="0"/>
                  </a:moveTo>
                  <a:cubicBezTo>
                    <a:pt x="159150" y="0"/>
                    <a:pt x="169640" y="0"/>
                    <a:pt x="169640" y="0"/>
                  </a:cubicBezTo>
                  <a:lnTo>
                    <a:pt x="169640" y="221742"/>
                  </a:lnTo>
                  <a:cubicBezTo>
                    <a:pt x="169640" y="221742"/>
                    <a:pt x="159150" y="221742"/>
                    <a:pt x="146209" y="221742"/>
                  </a:cubicBezTo>
                  <a:lnTo>
                    <a:pt x="23431" y="221742"/>
                  </a:lnTo>
                  <a:lnTo>
                    <a:pt x="23431" y="0"/>
                  </a:lnTo>
                  <a:cubicBezTo>
                    <a:pt x="10491" y="0"/>
                    <a:pt x="0" y="0"/>
                    <a:pt x="0" y="0"/>
                  </a:cubicBezTo>
                  <a:cubicBezTo>
                    <a:pt x="0" y="0"/>
                    <a:pt x="10491" y="0"/>
                    <a:pt x="23431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xmlns="" id="{D3500C93-0907-4F42-9767-D833270E0C96}"/>
                </a:ext>
              </a:extLst>
            </p:cNvPr>
            <p:cNvSpPr/>
            <p:nvPr/>
          </p:nvSpPr>
          <p:spPr>
            <a:xfrm>
              <a:off x="6996207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xmlns="" id="{8C6A3947-A9AA-AA42-AC2F-543B2BAFA67B}"/>
                </a:ext>
              </a:extLst>
            </p:cNvPr>
            <p:cNvSpPr/>
            <p:nvPr/>
          </p:nvSpPr>
          <p:spPr>
            <a:xfrm>
              <a:off x="7149941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xmlns="" id="{65A5EC39-1ACB-9F44-B7FB-AD17D6BA1685}"/>
                </a:ext>
              </a:extLst>
            </p:cNvPr>
            <p:cNvSpPr/>
            <p:nvPr/>
          </p:nvSpPr>
          <p:spPr>
            <a:xfrm>
              <a:off x="6688836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xmlns="" id="{9A02A437-B14F-CD4A-9574-6946CB44399A}"/>
                </a:ext>
              </a:extLst>
            </p:cNvPr>
            <p:cNvSpPr/>
            <p:nvPr/>
          </p:nvSpPr>
          <p:spPr>
            <a:xfrm>
              <a:off x="6842569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xmlns="" id="{A5606869-6110-A14A-99FF-DC86E1037026}"/>
                </a:ext>
              </a:extLst>
            </p:cNvPr>
            <p:cNvSpPr/>
            <p:nvPr/>
          </p:nvSpPr>
          <p:spPr>
            <a:xfrm>
              <a:off x="7764684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xmlns="" id="{CDB0327A-1629-A741-9FCE-4A282D42917B}"/>
                </a:ext>
              </a:extLst>
            </p:cNvPr>
            <p:cNvSpPr/>
            <p:nvPr/>
          </p:nvSpPr>
          <p:spPr>
            <a:xfrm>
              <a:off x="7303674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xmlns="" id="{207F1E09-505C-794A-9F28-4B1F8D94BADF}"/>
                </a:ext>
              </a:extLst>
            </p:cNvPr>
            <p:cNvSpPr/>
            <p:nvPr/>
          </p:nvSpPr>
          <p:spPr>
            <a:xfrm>
              <a:off x="7457313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xmlns="" id="{167159E7-C16F-0948-BCDC-95A1D4C8C681}"/>
                </a:ext>
              </a:extLst>
            </p:cNvPr>
            <p:cNvSpPr/>
            <p:nvPr/>
          </p:nvSpPr>
          <p:spPr>
            <a:xfrm>
              <a:off x="7611046" y="3712178"/>
              <a:ext cx="9525" cy="162020"/>
            </a:xfrm>
            <a:custGeom>
              <a:avLst/>
              <a:gdLst>
                <a:gd name="connsiteX0" fmla="*/ 0 w 9525"/>
                <a:gd name="connsiteY0" fmla="*/ 0 h 162020"/>
                <a:gd name="connsiteX1" fmla="*/ 0 w 9525"/>
                <a:gd name="connsiteY1" fmla="*/ 162020 h 16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2020">
                  <a:moveTo>
                    <a:pt x="0" y="0"/>
                  </a:moveTo>
                  <a:lnTo>
                    <a:pt x="0" y="16202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xmlns="" id="{618FB27B-B16D-434F-B33F-1FA4D180714B}"/>
                </a:ext>
              </a:extLst>
            </p:cNvPr>
            <p:cNvSpPr/>
            <p:nvPr/>
          </p:nvSpPr>
          <p:spPr>
            <a:xfrm>
              <a:off x="6268592" y="3659790"/>
              <a:ext cx="117348" cy="117347"/>
            </a:xfrm>
            <a:custGeom>
              <a:avLst/>
              <a:gdLst>
                <a:gd name="connsiteX0" fmla="*/ 117348 w 117348"/>
                <a:gd name="connsiteY0" fmla="*/ 58579 h 117347"/>
                <a:gd name="connsiteX1" fmla="*/ 58769 w 117348"/>
                <a:gd name="connsiteY1" fmla="*/ 117348 h 117347"/>
                <a:gd name="connsiteX2" fmla="*/ 0 w 117348"/>
                <a:gd name="connsiteY2" fmla="*/ 58769 h 117347"/>
                <a:gd name="connsiteX3" fmla="*/ 58579 w 117348"/>
                <a:gd name="connsiteY3" fmla="*/ 0 h 117347"/>
                <a:gd name="connsiteX4" fmla="*/ 58674 w 117348"/>
                <a:gd name="connsiteY4" fmla="*/ 0 h 117347"/>
                <a:gd name="connsiteX5" fmla="*/ 117348 w 117348"/>
                <a:gd name="connsiteY5" fmla="*/ 58483 h 117347"/>
                <a:gd name="connsiteX6" fmla="*/ 117348 w 117348"/>
                <a:gd name="connsiteY6" fmla="*/ 58579 h 11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48" h="117347">
                  <a:moveTo>
                    <a:pt x="117348" y="58579"/>
                  </a:moveTo>
                  <a:cubicBezTo>
                    <a:pt x="117405" y="90983"/>
                    <a:pt x="91173" y="117291"/>
                    <a:pt x="58769" y="117348"/>
                  </a:cubicBezTo>
                  <a:cubicBezTo>
                    <a:pt x="26365" y="117405"/>
                    <a:pt x="57" y="91173"/>
                    <a:pt x="0" y="58769"/>
                  </a:cubicBezTo>
                  <a:cubicBezTo>
                    <a:pt x="-48" y="26365"/>
                    <a:pt x="26175" y="57"/>
                    <a:pt x="58579" y="0"/>
                  </a:cubicBezTo>
                  <a:cubicBezTo>
                    <a:pt x="58608" y="0"/>
                    <a:pt x="58646" y="0"/>
                    <a:pt x="58674" y="0"/>
                  </a:cubicBezTo>
                  <a:cubicBezTo>
                    <a:pt x="91031" y="-57"/>
                    <a:pt x="117291" y="26127"/>
                    <a:pt x="117348" y="58483"/>
                  </a:cubicBezTo>
                  <a:cubicBezTo>
                    <a:pt x="117348" y="58512"/>
                    <a:pt x="117348" y="58550"/>
                    <a:pt x="117348" y="5857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:a16="http://schemas.microsoft.com/office/drawing/2014/main" xmlns="" id="{B7210730-E653-B246-AEBD-55DE412D0869}"/>
                </a:ext>
              </a:extLst>
            </p:cNvPr>
            <p:cNvSpPr/>
            <p:nvPr/>
          </p:nvSpPr>
          <p:spPr>
            <a:xfrm>
              <a:off x="6226301" y="3617404"/>
              <a:ext cx="201930" cy="201930"/>
            </a:xfrm>
            <a:custGeom>
              <a:avLst/>
              <a:gdLst>
                <a:gd name="connsiteX0" fmla="*/ 201930 w 201930"/>
                <a:gd name="connsiteY0" fmla="*/ 100965 h 201930"/>
                <a:gd name="connsiteX1" fmla="*/ 100965 w 201930"/>
                <a:gd name="connsiteY1" fmla="*/ 201930 h 201930"/>
                <a:gd name="connsiteX2" fmla="*/ 0 w 201930"/>
                <a:gd name="connsiteY2" fmla="*/ 100965 h 201930"/>
                <a:gd name="connsiteX3" fmla="*/ 100965 w 201930"/>
                <a:gd name="connsiteY3" fmla="*/ 0 h 201930"/>
                <a:gd name="connsiteX4" fmla="*/ 201930 w 201930"/>
                <a:gd name="connsiteY4" fmla="*/ 100965 h 20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0" h="201930">
                  <a:moveTo>
                    <a:pt x="201930" y="100965"/>
                  </a:moveTo>
                  <a:cubicBezTo>
                    <a:pt x="201930" y="156724"/>
                    <a:pt x="156724" y="201930"/>
                    <a:pt x="100965" y="201930"/>
                  </a:cubicBezTo>
                  <a:cubicBezTo>
                    <a:pt x="45206" y="201930"/>
                    <a:pt x="0" y="156724"/>
                    <a:pt x="0" y="100965"/>
                  </a:cubicBezTo>
                  <a:cubicBezTo>
                    <a:pt x="0" y="45206"/>
                    <a:pt x="45206" y="0"/>
                    <a:pt x="100965" y="0"/>
                  </a:cubicBezTo>
                  <a:cubicBezTo>
                    <a:pt x="156724" y="0"/>
                    <a:pt x="201930" y="45206"/>
                    <a:pt x="201930" y="100965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:a16="http://schemas.microsoft.com/office/drawing/2014/main" xmlns="" id="{47F7BB84-8589-1C49-A9D1-DF1F2405E7FE}"/>
                </a:ext>
              </a:extLst>
            </p:cNvPr>
            <p:cNvSpPr/>
            <p:nvPr/>
          </p:nvSpPr>
          <p:spPr>
            <a:xfrm>
              <a:off x="5736621" y="2910363"/>
              <a:ext cx="121253" cy="42481"/>
            </a:xfrm>
            <a:custGeom>
              <a:avLst/>
              <a:gdLst>
                <a:gd name="connsiteX0" fmla="*/ 0 w 121253"/>
                <a:gd name="connsiteY0" fmla="*/ 0 h 42481"/>
                <a:gd name="connsiteX1" fmla="*/ 18383 w 121253"/>
                <a:gd name="connsiteY1" fmla="*/ 0 h 42481"/>
                <a:gd name="connsiteX2" fmla="*/ 121253 w 121253"/>
                <a:gd name="connsiteY2" fmla="*/ 0 h 42481"/>
                <a:gd name="connsiteX3" fmla="*/ 121253 w 121253"/>
                <a:gd name="connsiteY3" fmla="*/ 42481 h 42481"/>
                <a:gd name="connsiteX4" fmla="*/ 45148 w 121253"/>
                <a:gd name="connsiteY4" fmla="*/ 42481 h 42481"/>
                <a:gd name="connsiteX5" fmla="*/ 0 w 121253"/>
                <a:gd name="connsiteY5" fmla="*/ 42481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253" h="42481">
                  <a:moveTo>
                    <a:pt x="0" y="0"/>
                  </a:moveTo>
                  <a:lnTo>
                    <a:pt x="18383" y="0"/>
                  </a:lnTo>
                  <a:lnTo>
                    <a:pt x="121253" y="0"/>
                  </a:lnTo>
                  <a:lnTo>
                    <a:pt x="121253" y="42481"/>
                  </a:lnTo>
                  <a:lnTo>
                    <a:pt x="45148" y="42481"/>
                  </a:lnTo>
                  <a:lnTo>
                    <a:pt x="0" y="4248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xmlns="" id="{10EA785B-B3AD-EE4C-8C90-B55E7F1C7B3F}"/>
                </a:ext>
              </a:extLst>
            </p:cNvPr>
            <p:cNvSpPr/>
            <p:nvPr/>
          </p:nvSpPr>
          <p:spPr>
            <a:xfrm>
              <a:off x="5770435" y="3004946"/>
              <a:ext cx="141636" cy="42481"/>
            </a:xfrm>
            <a:custGeom>
              <a:avLst/>
              <a:gdLst>
                <a:gd name="connsiteX0" fmla="*/ 44196 w 141636"/>
                <a:gd name="connsiteY0" fmla="*/ 0 h 42481"/>
                <a:gd name="connsiteX1" fmla="*/ 141637 w 141636"/>
                <a:gd name="connsiteY1" fmla="*/ 0 h 42481"/>
                <a:gd name="connsiteX2" fmla="*/ 141637 w 141636"/>
                <a:gd name="connsiteY2" fmla="*/ 42482 h 42481"/>
                <a:gd name="connsiteX3" fmla="*/ 71056 w 141636"/>
                <a:gd name="connsiteY3" fmla="*/ 42482 h 42481"/>
                <a:gd name="connsiteX4" fmla="*/ 0 w 141636"/>
                <a:gd name="connsiteY4" fmla="*/ 42482 h 42481"/>
                <a:gd name="connsiteX5" fmla="*/ 0 w 141636"/>
                <a:gd name="connsiteY5" fmla="*/ 0 h 42481"/>
                <a:gd name="connsiteX6" fmla="*/ 44196 w 141636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36" h="42481">
                  <a:moveTo>
                    <a:pt x="44196" y="0"/>
                  </a:moveTo>
                  <a:lnTo>
                    <a:pt x="141637" y="0"/>
                  </a:lnTo>
                  <a:lnTo>
                    <a:pt x="141637" y="42482"/>
                  </a:lnTo>
                  <a:lnTo>
                    <a:pt x="71056" y="42482"/>
                  </a:lnTo>
                  <a:lnTo>
                    <a:pt x="0" y="42482"/>
                  </a:lnTo>
                  <a:lnTo>
                    <a:pt x="0" y="0"/>
                  </a:lnTo>
                  <a:lnTo>
                    <a:pt x="44196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xmlns="" id="{31696949-CF0C-5D43-8019-D2E75C0293F3}"/>
                </a:ext>
              </a:extLst>
            </p:cNvPr>
            <p:cNvSpPr/>
            <p:nvPr/>
          </p:nvSpPr>
          <p:spPr>
            <a:xfrm>
              <a:off x="5831204" y="3099530"/>
              <a:ext cx="141541" cy="42481"/>
            </a:xfrm>
            <a:custGeom>
              <a:avLst/>
              <a:gdLst>
                <a:gd name="connsiteX0" fmla="*/ 43053 w 141541"/>
                <a:gd name="connsiteY0" fmla="*/ 0 h 42481"/>
                <a:gd name="connsiteX1" fmla="*/ 141542 w 141541"/>
                <a:gd name="connsiteY1" fmla="*/ 0 h 42481"/>
                <a:gd name="connsiteX2" fmla="*/ 141542 w 141541"/>
                <a:gd name="connsiteY2" fmla="*/ 42481 h 42481"/>
                <a:gd name="connsiteX3" fmla="*/ 69818 w 141541"/>
                <a:gd name="connsiteY3" fmla="*/ 42481 h 42481"/>
                <a:gd name="connsiteX4" fmla="*/ 0 w 141541"/>
                <a:gd name="connsiteY4" fmla="*/ 42481 h 42481"/>
                <a:gd name="connsiteX5" fmla="*/ 0 w 141541"/>
                <a:gd name="connsiteY5" fmla="*/ 0 h 42481"/>
                <a:gd name="connsiteX6" fmla="*/ 43053 w 141541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41" h="42481">
                  <a:moveTo>
                    <a:pt x="43053" y="0"/>
                  </a:moveTo>
                  <a:lnTo>
                    <a:pt x="141542" y="0"/>
                  </a:lnTo>
                  <a:lnTo>
                    <a:pt x="141542" y="42481"/>
                  </a:lnTo>
                  <a:lnTo>
                    <a:pt x="69818" y="42481"/>
                  </a:lnTo>
                  <a:lnTo>
                    <a:pt x="0" y="42481"/>
                  </a:lnTo>
                  <a:lnTo>
                    <a:pt x="0" y="0"/>
                  </a:lnTo>
                  <a:lnTo>
                    <a:pt x="43053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xmlns="" id="{9DD38DDF-1821-6948-B91E-F6992EC2E4AD}"/>
                </a:ext>
              </a:extLst>
            </p:cNvPr>
            <p:cNvSpPr/>
            <p:nvPr/>
          </p:nvSpPr>
          <p:spPr>
            <a:xfrm>
              <a:off x="5891021" y="3194018"/>
              <a:ext cx="141541" cy="42481"/>
            </a:xfrm>
            <a:custGeom>
              <a:avLst/>
              <a:gdLst>
                <a:gd name="connsiteX0" fmla="*/ 42863 w 141541"/>
                <a:gd name="connsiteY0" fmla="*/ 0 h 42481"/>
                <a:gd name="connsiteX1" fmla="*/ 141542 w 141541"/>
                <a:gd name="connsiteY1" fmla="*/ 0 h 42481"/>
                <a:gd name="connsiteX2" fmla="*/ 141542 w 141541"/>
                <a:gd name="connsiteY2" fmla="*/ 42481 h 42481"/>
                <a:gd name="connsiteX3" fmla="*/ 69628 w 141541"/>
                <a:gd name="connsiteY3" fmla="*/ 42481 h 42481"/>
                <a:gd name="connsiteX4" fmla="*/ 0 w 141541"/>
                <a:gd name="connsiteY4" fmla="*/ 42481 h 42481"/>
                <a:gd name="connsiteX5" fmla="*/ 0 w 141541"/>
                <a:gd name="connsiteY5" fmla="*/ 0 h 42481"/>
                <a:gd name="connsiteX6" fmla="*/ 42863 w 141541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541" h="42481">
                  <a:moveTo>
                    <a:pt x="42863" y="0"/>
                  </a:moveTo>
                  <a:lnTo>
                    <a:pt x="141542" y="0"/>
                  </a:lnTo>
                  <a:lnTo>
                    <a:pt x="141542" y="42481"/>
                  </a:lnTo>
                  <a:lnTo>
                    <a:pt x="69628" y="42481"/>
                  </a:lnTo>
                  <a:lnTo>
                    <a:pt x="0" y="42481"/>
                  </a:lnTo>
                  <a:lnTo>
                    <a:pt x="0" y="0"/>
                  </a:lnTo>
                  <a:lnTo>
                    <a:pt x="42863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xmlns="" id="{3B03E233-BC1F-8842-9D14-6BEBF30272E8}"/>
                </a:ext>
              </a:extLst>
            </p:cNvPr>
            <p:cNvSpPr/>
            <p:nvPr/>
          </p:nvSpPr>
          <p:spPr>
            <a:xfrm>
              <a:off x="5949886" y="3288601"/>
              <a:ext cx="141636" cy="42481"/>
            </a:xfrm>
            <a:custGeom>
              <a:avLst/>
              <a:gdLst>
                <a:gd name="connsiteX0" fmla="*/ 43625 w 141636"/>
                <a:gd name="connsiteY0" fmla="*/ 0 h 42481"/>
                <a:gd name="connsiteX1" fmla="*/ 141637 w 141636"/>
                <a:gd name="connsiteY1" fmla="*/ 0 h 42481"/>
                <a:gd name="connsiteX2" fmla="*/ 141637 w 141636"/>
                <a:gd name="connsiteY2" fmla="*/ 42482 h 42481"/>
                <a:gd name="connsiteX3" fmla="*/ 70485 w 141636"/>
                <a:gd name="connsiteY3" fmla="*/ 42482 h 42481"/>
                <a:gd name="connsiteX4" fmla="*/ 0 w 141636"/>
                <a:gd name="connsiteY4" fmla="*/ 42482 h 42481"/>
                <a:gd name="connsiteX5" fmla="*/ 0 w 141636"/>
                <a:gd name="connsiteY5" fmla="*/ 0 h 42481"/>
                <a:gd name="connsiteX6" fmla="*/ 43625 w 141636"/>
                <a:gd name="connsiteY6" fmla="*/ 0 h 4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36" h="42481">
                  <a:moveTo>
                    <a:pt x="43625" y="0"/>
                  </a:moveTo>
                  <a:lnTo>
                    <a:pt x="141637" y="0"/>
                  </a:lnTo>
                  <a:lnTo>
                    <a:pt x="141637" y="42482"/>
                  </a:lnTo>
                  <a:lnTo>
                    <a:pt x="70485" y="42482"/>
                  </a:lnTo>
                  <a:lnTo>
                    <a:pt x="0" y="42482"/>
                  </a:lnTo>
                  <a:lnTo>
                    <a:pt x="0" y="0"/>
                  </a:lnTo>
                  <a:lnTo>
                    <a:pt x="43625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315" name="Прямоугольник 314"/>
          <p:cNvSpPr/>
          <p:nvPr/>
        </p:nvSpPr>
        <p:spPr>
          <a:xfrm>
            <a:off x="419512" y="3258355"/>
            <a:ext cx="8518426" cy="16935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/>
              <a:t>1) в случае, если на дату подачи временной декларации на товары в отношении декларанта имеются вступившие в силу и неисполненные постановления по делам об административных правонарушениях в области таможенного дела;</a:t>
            </a:r>
          </a:p>
          <a:p>
            <a:r>
              <a:rPr lang="ru-RU" sz="900" dirty="0" smtClean="0"/>
              <a:t>2) в случае, если на дату подачи временной декларации на товары декларант осуществляет внешнеэкономическую деятельность менее одного года, в период которой ввоз товаров в Российскую Федерацию (вывоз товаров из Российской Федерации) осуществлен декларантом менее двенадцати раз;</a:t>
            </a:r>
          </a:p>
          <a:p>
            <a:r>
              <a:rPr lang="ru-RU" sz="900" dirty="0" smtClean="0"/>
              <a:t>3) к товарам, в отношении которых Российской Федерацией принято решение о применении количественных ограничений, других запретов и ограничений экономического характера по их вывозу из Российской Федерации, в том числе за пределы таможенной территории Союза, если Правительством Российской Федерации не предусмотрено иное;</a:t>
            </a:r>
          </a:p>
          <a:p>
            <a:r>
              <a:rPr lang="ru-RU" sz="900" dirty="0" smtClean="0"/>
              <a:t>4) к товарам, в отношении которых Российской Федерацией принято решение о введении вывозных таможенных пошлин или об увеличении их ставок, в течение двенадцати месяцев с первого числа месяца вступления в силу такого решения, если Правительством Российской Федерации не предусмотрено иное</a:t>
            </a:r>
            <a:r>
              <a:rPr lang="ru-RU" sz="900" b="1" dirty="0" smtClean="0"/>
              <a:t>*</a:t>
            </a:r>
            <a:r>
              <a:rPr lang="ru-RU" sz="900" dirty="0" smtClean="0"/>
              <a:t>;</a:t>
            </a:r>
          </a:p>
          <a:p>
            <a:r>
              <a:rPr lang="ru-RU" sz="900" dirty="0" smtClean="0"/>
              <a:t>5) в случаях, установленных Правительством Российской Федерации.</a:t>
            </a:r>
          </a:p>
          <a:p>
            <a:pPr algn="ctr"/>
            <a:endParaRPr lang="ru-RU" sz="800" dirty="0"/>
          </a:p>
          <a:p>
            <a:r>
              <a:rPr lang="ru-RU" sz="800" b="1" dirty="0" smtClean="0"/>
              <a:t>*</a:t>
            </a:r>
            <a:r>
              <a:rPr lang="ru-RU" sz="800" dirty="0" smtClean="0"/>
              <a:t>не применяется в отношении товаров, ставки вывозных таможенных пошлин на которые введены Постановлением Правительства РФ №1538</a:t>
            </a:r>
            <a:endParaRPr lang="ru-RU" sz="800" dirty="0"/>
          </a:p>
        </p:txBody>
      </p:sp>
      <p:sp>
        <p:nvSpPr>
          <p:cNvPr id="316" name="Прямоугольник 315"/>
          <p:cNvSpPr/>
          <p:nvPr/>
        </p:nvSpPr>
        <p:spPr>
          <a:xfrm>
            <a:off x="991672" y="2882403"/>
            <a:ext cx="6684136" cy="31799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Временное периодическое таможенное декларирование товаров не применяется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(</a:t>
            </a:r>
            <a:r>
              <a:rPr lang="ru-RU" sz="1000" b="1" dirty="0">
                <a:solidFill>
                  <a:schemeClr val="tx1"/>
                </a:solidFill>
              </a:rPr>
              <a:t>п.6 ст.102 Федерального закона №289-ФЗ</a:t>
            </a:r>
            <a:r>
              <a:rPr lang="ru-RU" sz="1000" b="1" dirty="0" smtClean="0">
                <a:solidFill>
                  <a:schemeClr val="tx1"/>
                </a:solidFill>
              </a:rPr>
              <a:t>):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412" y="3302467"/>
            <a:ext cx="8772212" cy="740550"/>
          </a:xfrm>
        </p:spPr>
        <p:txBody>
          <a:bodyPr/>
          <a:lstStyle/>
          <a:p>
            <a:r>
              <a:rPr lang="ru-RU" dirty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0" y="4970463"/>
            <a:ext cx="406400" cy="173037"/>
          </a:xfrm>
        </p:spPr>
        <p:txBody>
          <a:bodyPr/>
          <a:lstStyle/>
          <a:p>
            <a:fld id="{26E6542A-CDDE-0A4D-9BEA-1CDB85DF59E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Рисунок 1040">
            <a:extLst>
              <a:ext uri="{FF2B5EF4-FFF2-40B4-BE49-F238E27FC236}">
                <a16:creationId xmlns:a16="http://schemas.microsoft.com/office/drawing/2014/main" xmlns="" id="{20855000-1A86-FB47-9371-4BC4B4E78D4C}"/>
              </a:ext>
            </a:extLst>
          </p:cNvPr>
          <p:cNvGrpSpPr/>
          <p:nvPr/>
        </p:nvGrpSpPr>
        <p:grpSpPr>
          <a:xfrm>
            <a:off x="271870" y="623989"/>
            <a:ext cx="811769" cy="520898"/>
            <a:chOff x="4457798" y="2377752"/>
            <a:chExt cx="3276398" cy="2102428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8150820E-96F8-C142-8CD6-F6ED3BC4035C}"/>
                </a:ext>
              </a:extLst>
            </p:cNvPr>
            <p:cNvSpPr/>
            <p:nvPr/>
          </p:nvSpPr>
          <p:spPr>
            <a:xfrm>
              <a:off x="7193666" y="2974466"/>
              <a:ext cx="242315" cy="207999"/>
            </a:xfrm>
            <a:custGeom>
              <a:avLst/>
              <a:gdLst>
                <a:gd name="connsiteX0" fmla="*/ 190310 w 242316"/>
                <a:gd name="connsiteY0" fmla="*/ 0 h 207998"/>
                <a:gd name="connsiteX1" fmla="*/ 242316 w 242316"/>
                <a:gd name="connsiteY1" fmla="*/ 194215 h 207998"/>
                <a:gd name="connsiteX2" fmla="*/ 85154 w 242316"/>
                <a:gd name="connsiteY2" fmla="*/ 204502 h 207998"/>
                <a:gd name="connsiteX3" fmla="*/ 0 w 242316"/>
                <a:gd name="connsiteY3" fmla="*/ 74104 h 207998"/>
                <a:gd name="connsiteX4" fmla="*/ 190310 w 242316"/>
                <a:gd name="connsiteY4" fmla="*/ 0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16" h="207998">
                  <a:moveTo>
                    <a:pt x="190310" y="0"/>
                  </a:moveTo>
                  <a:lnTo>
                    <a:pt x="242316" y="194215"/>
                  </a:lnTo>
                  <a:cubicBezTo>
                    <a:pt x="191119" y="207988"/>
                    <a:pt x="137703" y="211484"/>
                    <a:pt x="85154" y="204502"/>
                  </a:cubicBezTo>
                  <a:cubicBezTo>
                    <a:pt x="53292" y="163411"/>
                    <a:pt x="24813" y="119796"/>
                    <a:pt x="0" y="74104"/>
                  </a:cubicBezTo>
                  <a:cubicBezTo>
                    <a:pt x="60531" y="42501"/>
                    <a:pt x="124349" y="17650"/>
                    <a:pt x="190310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53796703-28C6-614A-A09E-2BE83BE99D6E}"/>
                </a:ext>
              </a:extLst>
            </p:cNvPr>
            <p:cNvSpPr/>
            <p:nvPr/>
          </p:nvSpPr>
          <p:spPr>
            <a:xfrm>
              <a:off x="7096987" y="3048572"/>
              <a:ext cx="181831" cy="130398"/>
            </a:xfrm>
            <a:custGeom>
              <a:avLst/>
              <a:gdLst>
                <a:gd name="connsiteX0" fmla="*/ 96679 w 181832"/>
                <a:gd name="connsiteY0" fmla="*/ 0 h 130397"/>
                <a:gd name="connsiteX1" fmla="*/ 181832 w 181832"/>
                <a:gd name="connsiteY1" fmla="*/ 130397 h 130397"/>
                <a:gd name="connsiteX2" fmla="*/ 0 w 181832"/>
                <a:gd name="connsiteY2" fmla="*/ 58007 h 130397"/>
                <a:gd name="connsiteX3" fmla="*/ 96679 w 181832"/>
                <a:gd name="connsiteY3" fmla="*/ 0 h 1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32" h="130397">
                  <a:moveTo>
                    <a:pt x="96679" y="0"/>
                  </a:moveTo>
                  <a:cubicBezTo>
                    <a:pt x="121491" y="45691"/>
                    <a:pt x="149971" y="89306"/>
                    <a:pt x="181832" y="130397"/>
                  </a:cubicBezTo>
                  <a:cubicBezTo>
                    <a:pt x="116196" y="121549"/>
                    <a:pt x="53750" y="96688"/>
                    <a:pt x="0" y="58007"/>
                  </a:cubicBezTo>
                  <a:cubicBezTo>
                    <a:pt x="31032" y="36747"/>
                    <a:pt x="63313" y="17374"/>
                    <a:pt x="96679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C22D78F-5FCA-AA41-8872-F3AC4995FDAD}"/>
                </a:ext>
              </a:extLst>
            </p:cNvPr>
            <p:cNvSpPr/>
            <p:nvPr/>
          </p:nvSpPr>
          <p:spPr>
            <a:xfrm>
              <a:off x="7577144" y="2942429"/>
              <a:ext cx="121347" cy="156338"/>
            </a:xfrm>
            <a:custGeom>
              <a:avLst/>
              <a:gdLst>
                <a:gd name="connsiteX0" fmla="*/ 10382 w 121348"/>
                <a:gd name="connsiteY0" fmla="*/ 795 h 156338"/>
                <a:gd name="connsiteX1" fmla="*/ 121348 w 121348"/>
                <a:gd name="connsiteY1" fmla="*/ 2795 h 156338"/>
                <a:gd name="connsiteX2" fmla="*/ 0 w 121348"/>
                <a:gd name="connsiteY2" fmla="*/ 156338 h 156338"/>
                <a:gd name="connsiteX3" fmla="*/ 10382 w 121348"/>
                <a:gd name="connsiteY3" fmla="*/ 795 h 15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48" h="156338">
                  <a:moveTo>
                    <a:pt x="10382" y="795"/>
                  </a:moveTo>
                  <a:cubicBezTo>
                    <a:pt x="47377" y="-729"/>
                    <a:pt x="84430" y="-62"/>
                    <a:pt x="121348" y="2795"/>
                  </a:cubicBezTo>
                  <a:cubicBezTo>
                    <a:pt x="94193" y="63212"/>
                    <a:pt x="52511" y="115962"/>
                    <a:pt x="0" y="156338"/>
                  </a:cubicBezTo>
                  <a:cubicBezTo>
                    <a:pt x="7839" y="104875"/>
                    <a:pt x="11316" y="52840"/>
                    <a:pt x="10382" y="79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63D7B286-E895-B842-8B2A-A00359F6ADDD}"/>
                </a:ext>
              </a:extLst>
            </p:cNvPr>
            <p:cNvSpPr/>
            <p:nvPr/>
          </p:nvSpPr>
          <p:spPr>
            <a:xfrm>
              <a:off x="7383976" y="2943226"/>
              <a:ext cx="203697" cy="225267"/>
            </a:xfrm>
            <a:custGeom>
              <a:avLst/>
              <a:gdLst>
                <a:gd name="connsiteX0" fmla="*/ 203549 w 203697"/>
                <a:gd name="connsiteY0" fmla="*/ 0 h 225266"/>
                <a:gd name="connsiteX1" fmla="*/ 193167 w 203697"/>
                <a:gd name="connsiteY1" fmla="*/ 155543 h 225266"/>
                <a:gd name="connsiteX2" fmla="*/ 136970 w 203697"/>
                <a:gd name="connsiteY2" fmla="*/ 191738 h 225266"/>
                <a:gd name="connsiteX3" fmla="*/ 52006 w 203697"/>
                <a:gd name="connsiteY3" fmla="*/ 225266 h 225266"/>
                <a:gd name="connsiteX4" fmla="*/ 0 w 203697"/>
                <a:gd name="connsiteY4" fmla="*/ 31051 h 225266"/>
                <a:gd name="connsiteX5" fmla="*/ 203549 w 203697"/>
                <a:gd name="connsiteY5" fmla="*/ 0 h 22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97" h="225266">
                  <a:moveTo>
                    <a:pt x="203549" y="0"/>
                  </a:moveTo>
                  <a:cubicBezTo>
                    <a:pt x="204483" y="52045"/>
                    <a:pt x="201006" y="104080"/>
                    <a:pt x="193167" y="155543"/>
                  </a:cubicBezTo>
                  <a:cubicBezTo>
                    <a:pt x="175508" y="169202"/>
                    <a:pt x="156705" y="181318"/>
                    <a:pt x="136970" y="191738"/>
                  </a:cubicBezTo>
                  <a:cubicBezTo>
                    <a:pt x="110023" y="206121"/>
                    <a:pt x="81515" y="217370"/>
                    <a:pt x="52006" y="225266"/>
                  </a:cubicBezTo>
                  <a:lnTo>
                    <a:pt x="0" y="31051"/>
                  </a:lnTo>
                  <a:cubicBezTo>
                    <a:pt x="66494" y="13192"/>
                    <a:pt x="134760" y="2781"/>
                    <a:pt x="203549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45834A4-3DB0-3448-BD79-A715718E3C35}"/>
                </a:ext>
              </a:extLst>
            </p:cNvPr>
            <p:cNvSpPr/>
            <p:nvPr/>
          </p:nvSpPr>
          <p:spPr>
            <a:xfrm>
              <a:off x="7384834" y="2381249"/>
              <a:ext cx="181928" cy="129540"/>
            </a:xfrm>
            <a:custGeom>
              <a:avLst/>
              <a:gdLst>
                <a:gd name="connsiteX0" fmla="*/ 181928 w 181927"/>
                <a:gd name="connsiteY0" fmla="*/ 72390 h 129540"/>
                <a:gd name="connsiteX1" fmla="*/ 86678 w 181927"/>
                <a:gd name="connsiteY1" fmla="*/ 129540 h 129540"/>
                <a:gd name="connsiteX2" fmla="*/ 0 w 181927"/>
                <a:gd name="connsiteY2" fmla="*/ 0 h 129540"/>
                <a:gd name="connsiteX3" fmla="*/ 181928 w 181927"/>
                <a:gd name="connsiteY3" fmla="*/ 7239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27" h="129540">
                  <a:moveTo>
                    <a:pt x="181928" y="72390"/>
                  </a:moveTo>
                  <a:cubicBezTo>
                    <a:pt x="151343" y="93326"/>
                    <a:pt x="119539" y="112404"/>
                    <a:pt x="86678" y="129540"/>
                  </a:cubicBezTo>
                  <a:cubicBezTo>
                    <a:pt x="61484" y="83991"/>
                    <a:pt x="32490" y="40662"/>
                    <a:pt x="0" y="0"/>
                  </a:cubicBezTo>
                  <a:cubicBezTo>
                    <a:pt x="65675" y="8773"/>
                    <a:pt x="128178" y="33642"/>
                    <a:pt x="181928" y="7239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21145D0E-0188-C445-89F0-393517C6E61C}"/>
                </a:ext>
              </a:extLst>
            </p:cNvPr>
            <p:cNvSpPr/>
            <p:nvPr/>
          </p:nvSpPr>
          <p:spPr>
            <a:xfrm>
              <a:off x="7227766" y="2377752"/>
              <a:ext cx="243936" cy="207999"/>
            </a:xfrm>
            <a:custGeom>
              <a:avLst/>
              <a:gdLst>
                <a:gd name="connsiteX0" fmla="*/ 243935 w 243935"/>
                <a:gd name="connsiteY0" fmla="*/ 133038 h 207999"/>
                <a:gd name="connsiteX1" fmla="*/ 52006 w 243935"/>
                <a:gd name="connsiteY1" fmla="*/ 207999 h 207999"/>
                <a:gd name="connsiteX2" fmla="*/ 0 w 243935"/>
                <a:gd name="connsiteY2" fmla="*/ 13880 h 207999"/>
                <a:gd name="connsiteX3" fmla="*/ 157067 w 243935"/>
                <a:gd name="connsiteY3" fmla="*/ 3497 h 207999"/>
                <a:gd name="connsiteX4" fmla="*/ 243935 w 243935"/>
                <a:gd name="connsiteY4" fmla="*/ 133038 h 20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35" h="207999">
                  <a:moveTo>
                    <a:pt x="243935" y="133038"/>
                  </a:moveTo>
                  <a:cubicBezTo>
                    <a:pt x="182928" y="165032"/>
                    <a:pt x="118558" y="190178"/>
                    <a:pt x="52006" y="207999"/>
                  </a:cubicBezTo>
                  <a:lnTo>
                    <a:pt x="0" y="13880"/>
                  </a:lnTo>
                  <a:cubicBezTo>
                    <a:pt x="51149" y="30"/>
                    <a:pt x="104537" y="-3503"/>
                    <a:pt x="157067" y="3497"/>
                  </a:cubicBezTo>
                  <a:cubicBezTo>
                    <a:pt x="189624" y="44150"/>
                    <a:pt x="218684" y="87489"/>
                    <a:pt x="243935" y="133038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FC9534FC-D5C8-2B4C-8318-50F5174949AF}"/>
                </a:ext>
              </a:extLst>
            </p:cNvPr>
            <p:cNvSpPr/>
            <p:nvPr/>
          </p:nvSpPr>
          <p:spPr>
            <a:xfrm>
              <a:off x="7279771" y="2510789"/>
              <a:ext cx="276510" cy="269367"/>
            </a:xfrm>
            <a:custGeom>
              <a:avLst/>
              <a:gdLst>
                <a:gd name="connsiteX0" fmla="*/ 276511 w 276510"/>
                <a:gd name="connsiteY0" fmla="*/ 209264 h 269366"/>
                <a:gd name="connsiteX1" fmla="*/ 52102 w 276510"/>
                <a:gd name="connsiteY1" fmla="*/ 269367 h 269366"/>
                <a:gd name="connsiteX2" fmla="*/ 0 w 276510"/>
                <a:gd name="connsiteY2" fmla="*/ 74962 h 269366"/>
                <a:gd name="connsiteX3" fmla="*/ 191929 w 276510"/>
                <a:gd name="connsiteY3" fmla="*/ 0 h 269366"/>
                <a:gd name="connsiteX4" fmla="*/ 276511 w 276510"/>
                <a:gd name="connsiteY4" fmla="*/ 209264 h 26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10" h="269366">
                  <a:moveTo>
                    <a:pt x="276511" y="209264"/>
                  </a:moveTo>
                  <a:lnTo>
                    <a:pt x="52102" y="269367"/>
                  </a:lnTo>
                  <a:lnTo>
                    <a:pt x="0" y="74962"/>
                  </a:lnTo>
                  <a:cubicBezTo>
                    <a:pt x="66551" y="57140"/>
                    <a:pt x="130921" y="31994"/>
                    <a:pt x="191929" y="0"/>
                  </a:cubicBezTo>
                  <a:cubicBezTo>
                    <a:pt x="228610" y="66018"/>
                    <a:pt x="257013" y="136303"/>
                    <a:pt x="276511" y="209264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4491BBF3-6E0E-FD4D-B458-FF819FA0B42A}"/>
                </a:ext>
              </a:extLst>
            </p:cNvPr>
            <p:cNvSpPr/>
            <p:nvPr/>
          </p:nvSpPr>
          <p:spPr>
            <a:xfrm>
              <a:off x="7471702" y="2453828"/>
              <a:ext cx="248697" cy="266699"/>
            </a:xfrm>
            <a:custGeom>
              <a:avLst/>
              <a:gdLst>
                <a:gd name="connsiteX0" fmla="*/ 248698 w 248697"/>
                <a:gd name="connsiteY0" fmla="*/ 222695 h 266700"/>
                <a:gd name="connsiteX1" fmla="*/ 84582 w 248697"/>
                <a:gd name="connsiteY1" fmla="*/ 266700 h 266700"/>
                <a:gd name="connsiteX2" fmla="*/ 0 w 248697"/>
                <a:gd name="connsiteY2" fmla="*/ 57150 h 266700"/>
                <a:gd name="connsiteX3" fmla="*/ 95250 w 248697"/>
                <a:gd name="connsiteY3" fmla="*/ 0 h 266700"/>
                <a:gd name="connsiteX4" fmla="*/ 248698 w 248697"/>
                <a:gd name="connsiteY4" fmla="*/ 22269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97" h="266700">
                  <a:moveTo>
                    <a:pt x="248698" y="222695"/>
                  </a:moveTo>
                  <a:lnTo>
                    <a:pt x="84582" y="266700"/>
                  </a:lnTo>
                  <a:cubicBezTo>
                    <a:pt x="65104" y="193643"/>
                    <a:pt x="36700" y="123263"/>
                    <a:pt x="0" y="57150"/>
                  </a:cubicBezTo>
                  <a:cubicBezTo>
                    <a:pt x="32861" y="40015"/>
                    <a:pt x="64665" y="20936"/>
                    <a:pt x="95250" y="0"/>
                  </a:cubicBezTo>
                  <a:cubicBezTo>
                    <a:pt x="170659" y="54207"/>
                    <a:pt x="224904" y="132921"/>
                    <a:pt x="248698" y="22269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178DE062-54FE-EC4D-907B-64AD2E610C75}"/>
                </a:ext>
              </a:extLst>
            </p:cNvPr>
            <p:cNvSpPr/>
            <p:nvPr/>
          </p:nvSpPr>
          <p:spPr>
            <a:xfrm>
              <a:off x="6965256" y="2461355"/>
              <a:ext cx="121347" cy="156243"/>
            </a:xfrm>
            <a:custGeom>
              <a:avLst/>
              <a:gdLst>
                <a:gd name="connsiteX0" fmla="*/ 121348 w 121348"/>
                <a:gd name="connsiteY0" fmla="*/ 0 h 156244"/>
                <a:gd name="connsiteX1" fmla="*/ 112776 w 121348"/>
                <a:gd name="connsiteY1" fmla="*/ 155353 h 156244"/>
                <a:gd name="connsiteX2" fmla="*/ 0 w 121348"/>
                <a:gd name="connsiteY2" fmla="*/ 153448 h 156244"/>
                <a:gd name="connsiteX3" fmla="*/ 121348 w 121348"/>
                <a:gd name="connsiteY3" fmla="*/ 0 h 15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48" h="156244">
                  <a:moveTo>
                    <a:pt x="121348" y="0"/>
                  </a:moveTo>
                  <a:cubicBezTo>
                    <a:pt x="114281" y="51464"/>
                    <a:pt x="111414" y="103422"/>
                    <a:pt x="112776" y="155353"/>
                  </a:cubicBezTo>
                  <a:cubicBezTo>
                    <a:pt x="75181" y="157001"/>
                    <a:pt x="37519" y="156362"/>
                    <a:pt x="0" y="153448"/>
                  </a:cubicBezTo>
                  <a:cubicBezTo>
                    <a:pt x="27222" y="93097"/>
                    <a:pt x="68894" y="40396"/>
                    <a:pt x="121348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AA94367C-EA33-2E42-BFDE-8678164D3627}"/>
                </a:ext>
              </a:extLst>
            </p:cNvPr>
            <p:cNvSpPr/>
            <p:nvPr/>
          </p:nvSpPr>
          <p:spPr>
            <a:xfrm>
              <a:off x="7077609" y="2391631"/>
              <a:ext cx="202163" cy="225075"/>
            </a:xfrm>
            <a:custGeom>
              <a:avLst/>
              <a:gdLst>
                <a:gd name="connsiteX0" fmla="*/ 150158 w 202163"/>
                <a:gd name="connsiteY0" fmla="*/ 0 h 225075"/>
                <a:gd name="connsiteX1" fmla="*/ 202164 w 202163"/>
                <a:gd name="connsiteY1" fmla="*/ 194120 h 225075"/>
                <a:gd name="connsiteX2" fmla="*/ 329 w 202163"/>
                <a:gd name="connsiteY2" fmla="*/ 225076 h 225075"/>
                <a:gd name="connsiteX3" fmla="*/ 8902 w 202163"/>
                <a:gd name="connsiteY3" fmla="*/ 69723 h 225075"/>
                <a:gd name="connsiteX4" fmla="*/ 150158 w 202163"/>
                <a:gd name="connsiteY4" fmla="*/ 0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63" h="225075">
                  <a:moveTo>
                    <a:pt x="150158" y="0"/>
                  </a:moveTo>
                  <a:lnTo>
                    <a:pt x="202164" y="194120"/>
                  </a:lnTo>
                  <a:cubicBezTo>
                    <a:pt x="136222" y="211817"/>
                    <a:pt x="68538" y="222199"/>
                    <a:pt x="329" y="225076"/>
                  </a:cubicBezTo>
                  <a:cubicBezTo>
                    <a:pt x="-1033" y="173146"/>
                    <a:pt x="1834" y="121187"/>
                    <a:pt x="8902" y="69723"/>
                  </a:cubicBezTo>
                  <a:cubicBezTo>
                    <a:pt x="50897" y="37348"/>
                    <a:pt x="98913" y="13649"/>
                    <a:pt x="150158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D83E0867-E906-E446-A0B5-C6BCD6A06B8F}"/>
                </a:ext>
              </a:extLst>
            </p:cNvPr>
            <p:cNvSpPr/>
            <p:nvPr/>
          </p:nvSpPr>
          <p:spPr>
            <a:xfrm>
              <a:off x="7077937" y="2585750"/>
              <a:ext cx="253936" cy="253841"/>
            </a:xfrm>
            <a:custGeom>
              <a:avLst/>
              <a:gdLst>
                <a:gd name="connsiteX0" fmla="*/ 201835 w 253936"/>
                <a:gd name="connsiteY0" fmla="*/ 0 h 253841"/>
                <a:gd name="connsiteX1" fmla="*/ 253937 w 253936"/>
                <a:gd name="connsiteY1" fmla="*/ 194405 h 253841"/>
                <a:gd name="connsiteX2" fmla="*/ 32195 w 253936"/>
                <a:gd name="connsiteY2" fmla="*/ 253841 h 253841"/>
                <a:gd name="connsiteX3" fmla="*/ 0 w 253936"/>
                <a:gd name="connsiteY3" fmla="*/ 30956 h 253841"/>
                <a:gd name="connsiteX4" fmla="*/ 201835 w 253936"/>
                <a:gd name="connsiteY4" fmla="*/ 0 h 25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36" h="253841">
                  <a:moveTo>
                    <a:pt x="201835" y="0"/>
                  </a:moveTo>
                  <a:lnTo>
                    <a:pt x="253937" y="194405"/>
                  </a:lnTo>
                  <a:lnTo>
                    <a:pt x="32195" y="253841"/>
                  </a:lnTo>
                  <a:cubicBezTo>
                    <a:pt x="12763" y="181061"/>
                    <a:pt x="1962" y="106261"/>
                    <a:pt x="0" y="30956"/>
                  </a:cubicBezTo>
                  <a:cubicBezTo>
                    <a:pt x="68209" y="28080"/>
                    <a:pt x="135893" y="17697"/>
                    <a:pt x="201835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DAA6EADB-8DAC-AC47-B9A8-4A717146D672}"/>
                </a:ext>
              </a:extLst>
            </p:cNvPr>
            <p:cNvSpPr/>
            <p:nvPr/>
          </p:nvSpPr>
          <p:spPr>
            <a:xfrm>
              <a:off x="6929480" y="2614803"/>
              <a:ext cx="180652" cy="269462"/>
            </a:xfrm>
            <a:custGeom>
              <a:avLst/>
              <a:gdLst>
                <a:gd name="connsiteX0" fmla="*/ 438 w 180651"/>
                <a:gd name="connsiteY0" fmla="*/ 184118 h 269462"/>
                <a:gd name="connsiteX1" fmla="*/ 35681 w 180651"/>
                <a:gd name="connsiteY1" fmla="*/ 0 h 269462"/>
                <a:gd name="connsiteX2" fmla="*/ 148457 w 180651"/>
                <a:gd name="connsiteY2" fmla="*/ 1905 h 269462"/>
                <a:gd name="connsiteX3" fmla="*/ 180652 w 180651"/>
                <a:gd name="connsiteY3" fmla="*/ 224790 h 269462"/>
                <a:gd name="connsiteX4" fmla="*/ 14250 w 180651"/>
                <a:gd name="connsiteY4" fmla="*/ 269462 h 269462"/>
                <a:gd name="connsiteX5" fmla="*/ 438 w 180651"/>
                <a:gd name="connsiteY5" fmla="*/ 184118 h 26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651" h="269462">
                  <a:moveTo>
                    <a:pt x="438" y="184118"/>
                  </a:moveTo>
                  <a:cubicBezTo>
                    <a:pt x="-2524" y="120825"/>
                    <a:pt x="9554" y="57731"/>
                    <a:pt x="35681" y="0"/>
                  </a:cubicBezTo>
                  <a:cubicBezTo>
                    <a:pt x="73200" y="2915"/>
                    <a:pt x="110862" y="3553"/>
                    <a:pt x="148457" y="1905"/>
                  </a:cubicBezTo>
                  <a:cubicBezTo>
                    <a:pt x="150419" y="77210"/>
                    <a:pt x="161221" y="152009"/>
                    <a:pt x="180652" y="224790"/>
                  </a:cubicBezTo>
                  <a:lnTo>
                    <a:pt x="14250" y="269462"/>
                  </a:lnTo>
                  <a:cubicBezTo>
                    <a:pt x="6601" y="241592"/>
                    <a:pt x="1972" y="212979"/>
                    <a:pt x="438" y="184118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221C9423-63AA-C347-B707-5C602F6B8F71}"/>
                </a:ext>
              </a:extLst>
            </p:cNvPr>
            <p:cNvSpPr/>
            <p:nvPr/>
          </p:nvSpPr>
          <p:spPr>
            <a:xfrm>
              <a:off x="6943730" y="2839591"/>
              <a:ext cx="249936" cy="266986"/>
            </a:xfrm>
            <a:custGeom>
              <a:avLst/>
              <a:gdLst>
                <a:gd name="connsiteX0" fmla="*/ 167069 w 249935"/>
                <a:gd name="connsiteY0" fmla="*/ 2381 h 266985"/>
                <a:gd name="connsiteX1" fmla="*/ 249936 w 249935"/>
                <a:gd name="connsiteY1" fmla="*/ 208979 h 266985"/>
                <a:gd name="connsiteX2" fmla="*/ 153257 w 249935"/>
                <a:gd name="connsiteY2" fmla="*/ 266986 h 266985"/>
                <a:gd name="connsiteX3" fmla="*/ 140398 w 249935"/>
                <a:gd name="connsiteY3" fmla="*/ 257461 h 266985"/>
                <a:gd name="connsiteX4" fmla="*/ 0 w 249935"/>
                <a:gd name="connsiteY4" fmla="*/ 44672 h 266985"/>
                <a:gd name="connsiteX5" fmla="*/ 166878 w 249935"/>
                <a:gd name="connsiteY5" fmla="*/ 0 h 26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935" h="266985">
                  <a:moveTo>
                    <a:pt x="167069" y="2381"/>
                  </a:moveTo>
                  <a:cubicBezTo>
                    <a:pt x="186547" y="74238"/>
                    <a:pt x="214351" y="143580"/>
                    <a:pt x="249936" y="208979"/>
                  </a:cubicBezTo>
                  <a:cubicBezTo>
                    <a:pt x="216570" y="226352"/>
                    <a:pt x="184290" y="245726"/>
                    <a:pt x="153257" y="266986"/>
                  </a:cubicBezTo>
                  <a:cubicBezTo>
                    <a:pt x="148876" y="263938"/>
                    <a:pt x="144589" y="260699"/>
                    <a:pt x="140398" y="257461"/>
                  </a:cubicBezTo>
                  <a:cubicBezTo>
                    <a:pt x="71647" y="203740"/>
                    <a:pt x="22346" y="129016"/>
                    <a:pt x="0" y="44672"/>
                  </a:cubicBezTo>
                  <a:lnTo>
                    <a:pt x="166878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D9FB22DF-99C7-BA42-9DF1-F5C201A30424}"/>
                </a:ext>
              </a:extLst>
            </p:cNvPr>
            <p:cNvSpPr/>
            <p:nvPr/>
          </p:nvSpPr>
          <p:spPr>
            <a:xfrm>
              <a:off x="7109943" y="2780157"/>
              <a:ext cx="274033" cy="268415"/>
            </a:xfrm>
            <a:custGeom>
              <a:avLst/>
              <a:gdLst>
                <a:gd name="connsiteX0" fmla="*/ 221932 w 274034"/>
                <a:gd name="connsiteY0" fmla="*/ 0 h 268414"/>
                <a:gd name="connsiteX1" fmla="*/ 274034 w 274034"/>
                <a:gd name="connsiteY1" fmla="*/ 194310 h 268414"/>
                <a:gd name="connsiteX2" fmla="*/ 83534 w 274034"/>
                <a:gd name="connsiteY2" fmla="*/ 268414 h 268414"/>
                <a:gd name="connsiteX3" fmla="*/ 667 w 274034"/>
                <a:gd name="connsiteY3" fmla="*/ 61817 h 268414"/>
                <a:gd name="connsiteX4" fmla="*/ 0 w 274034"/>
                <a:gd name="connsiteY4" fmla="*/ 59436 h 26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4" h="268414">
                  <a:moveTo>
                    <a:pt x="221932" y="0"/>
                  </a:moveTo>
                  <a:lnTo>
                    <a:pt x="274034" y="194310"/>
                  </a:lnTo>
                  <a:cubicBezTo>
                    <a:pt x="208007" y="211950"/>
                    <a:pt x="144123" y="236801"/>
                    <a:pt x="83534" y="268414"/>
                  </a:cubicBezTo>
                  <a:cubicBezTo>
                    <a:pt x="47949" y="203016"/>
                    <a:pt x="20145" y="133674"/>
                    <a:pt x="667" y="61817"/>
                  </a:cubicBez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C4B593F2-813A-B44E-8D60-78F436F42CFF}"/>
                </a:ext>
              </a:extLst>
            </p:cNvPr>
            <p:cNvSpPr/>
            <p:nvPr/>
          </p:nvSpPr>
          <p:spPr>
            <a:xfrm>
              <a:off x="7331874" y="2719862"/>
              <a:ext cx="255649" cy="254412"/>
            </a:xfrm>
            <a:custGeom>
              <a:avLst/>
              <a:gdLst>
                <a:gd name="connsiteX0" fmla="*/ 225076 w 255650"/>
                <a:gd name="connsiteY0" fmla="*/ 2476 h 254412"/>
                <a:gd name="connsiteX1" fmla="*/ 255651 w 255650"/>
                <a:gd name="connsiteY1" fmla="*/ 223361 h 254412"/>
                <a:gd name="connsiteX2" fmla="*/ 52102 w 255650"/>
                <a:gd name="connsiteY2" fmla="*/ 254413 h 254412"/>
                <a:gd name="connsiteX3" fmla="*/ 0 w 255650"/>
                <a:gd name="connsiteY3" fmla="*/ 60103 h 254412"/>
                <a:gd name="connsiteX4" fmla="*/ 224409 w 255650"/>
                <a:gd name="connsiteY4" fmla="*/ 0 h 254412"/>
                <a:gd name="connsiteX5" fmla="*/ 225076 w 255650"/>
                <a:gd name="connsiteY5" fmla="*/ 2476 h 25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650" h="254412">
                  <a:moveTo>
                    <a:pt x="225076" y="2476"/>
                  </a:moveTo>
                  <a:cubicBezTo>
                    <a:pt x="244145" y="74600"/>
                    <a:pt x="254413" y="148771"/>
                    <a:pt x="255651" y="223361"/>
                  </a:cubicBezTo>
                  <a:cubicBezTo>
                    <a:pt x="186862" y="226143"/>
                    <a:pt x="118596" y="236553"/>
                    <a:pt x="52102" y="254413"/>
                  </a:cubicBezTo>
                  <a:lnTo>
                    <a:pt x="0" y="60103"/>
                  </a:lnTo>
                  <a:lnTo>
                    <a:pt x="224409" y="0"/>
                  </a:lnTo>
                  <a:cubicBezTo>
                    <a:pt x="224685" y="810"/>
                    <a:pt x="224904" y="1638"/>
                    <a:pt x="225076" y="247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D2E34F1D-DF8A-F547-966B-27732B85A88B}"/>
                </a:ext>
              </a:extLst>
            </p:cNvPr>
            <p:cNvSpPr/>
            <p:nvPr/>
          </p:nvSpPr>
          <p:spPr>
            <a:xfrm>
              <a:off x="7556283" y="2676524"/>
              <a:ext cx="177913" cy="269367"/>
            </a:xfrm>
            <a:custGeom>
              <a:avLst/>
              <a:gdLst>
                <a:gd name="connsiteX0" fmla="*/ 164116 w 177913"/>
                <a:gd name="connsiteY0" fmla="*/ 0 h 269366"/>
                <a:gd name="connsiteX1" fmla="*/ 142208 w 177913"/>
                <a:gd name="connsiteY1" fmla="*/ 269367 h 269366"/>
                <a:gd name="connsiteX2" fmla="*/ 31242 w 177913"/>
                <a:gd name="connsiteY2" fmla="*/ 267367 h 269366"/>
                <a:gd name="connsiteX3" fmla="*/ 667 w 177913"/>
                <a:gd name="connsiteY3" fmla="*/ 46292 h 269366"/>
                <a:gd name="connsiteX4" fmla="*/ 0 w 177913"/>
                <a:gd name="connsiteY4" fmla="*/ 44005 h 26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13" h="269366">
                  <a:moveTo>
                    <a:pt x="164116" y="0"/>
                  </a:moveTo>
                  <a:cubicBezTo>
                    <a:pt x="188281" y="89611"/>
                    <a:pt x="180537" y="184842"/>
                    <a:pt x="142208" y="269367"/>
                  </a:cubicBezTo>
                  <a:cubicBezTo>
                    <a:pt x="105290" y="266509"/>
                    <a:pt x="68237" y="265843"/>
                    <a:pt x="31242" y="267367"/>
                  </a:cubicBezTo>
                  <a:cubicBezTo>
                    <a:pt x="30023" y="192710"/>
                    <a:pt x="19755" y="118481"/>
                    <a:pt x="667" y="46292"/>
                  </a:cubicBezTo>
                  <a:cubicBezTo>
                    <a:pt x="486" y="45520"/>
                    <a:pt x="267" y="44758"/>
                    <a:pt x="0" y="4400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D1DA432-10BB-2941-AF5A-5A41A2D1AAE9}"/>
                </a:ext>
              </a:extLst>
            </p:cNvPr>
            <p:cNvSpPr/>
            <p:nvPr/>
          </p:nvSpPr>
          <p:spPr>
            <a:xfrm>
              <a:off x="6791330" y="3097053"/>
              <a:ext cx="934497" cy="802194"/>
            </a:xfrm>
            <a:custGeom>
              <a:avLst/>
              <a:gdLst>
                <a:gd name="connsiteX0" fmla="*/ 0 w 934497"/>
                <a:gd name="connsiteY0" fmla="*/ 395859 h 802195"/>
                <a:gd name="connsiteX1" fmla="*/ 292894 w 934497"/>
                <a:gd name="connsiteY1" fmla="*/ 0 h 802195"/>
                <a:gd name="connsiteX2" fmla="*/ 305753 w 934497"/>
                <a:gd name="connsiteY2" fmla="*/ 9525 h 802195"/>
                <a:gd name="connsiteX3" fmla="*/ 729710 w 934497"/>
                <a:gd name="connsiteY3" fmla="*/ 38100 h 802195"/>
                <a:gd name="connsiteX4" fmla="*/ 934498 w 934497"/>
                <a:gd name="connsiteY4" fmla="*/ 802196 h 80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497" h="802195">
                  <a:moveTo>
                    <a:pt x="0" y="395859"/>
                  </a:moveTo>
                  <a:lnTo>
                    <a:pt x="292894" y="0"/>
                  </a:lnTo>
                  <a:cubicBezTo>
                    <a:pt x="297085" y="3239"/>
                    <a:pt x="301371" y="6477"/>
                    <a:pt x="305753" y="9525"/>
                  </a:cubicBezTo>
                  <a:cubicBezTo>
                    <a:pt x="430063" y="99098"/>
                    <a:pt x="594503" y="110176"/>
                    <a:pt x="729710" y="38100"/>
                  </a:cubicBezTo>
                  <a:lnTo>
                    <a:pt x="934498" y="80219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1211C192-189E-AA43-8351-461202F49A47}"/>
                </a:ext>
              </a:extLst>
            </p:cNvPr>
            <p:cNvSpPr/>
            <p:nvPr/>
          </p:nvSpPr>
          <p:spPr>
            <a:xfrm>
              <a:off x="5557366" y="3492914"/>
              <a:ext cx="2168367" cy="987266"/>
            </a:xfrm>
            <a:custGeom>
              <a:avLst/>
              <a:gdLst>
                <a:gd name="connsiteX0" fmla="*/ 2168366 w 2168366"/>
                <a:gd name="connsiteY0" fmla="*/ 406337 h 987266"/>
                <a:gd name="connsiteX1" fmla="*/ 0 w 2168366"/>
                <a:gd name="connsiteY1" fmla="*/ 987266 h 987266"/>
                <a:gd name="connsiteX2" fmla="*/ 606076 w 2168366"/>
                <a:gd name="connsiteY2" fmla="*/ 168116 h 987266"/>
                <a:gd name="connsiteX3" fmla="*/ 986885 w 2168366"/>
                <a:gd name="connsiteY3" fmla="*/ 333756 h 987266"/>
                <a:gd name="connsiteX4" fmla="*/ 1233868 w 2168366"/>
                <a:gd name="connsiteY4" fmla="*/ 0 h 987266"/>
                <a:gd name="connsiteX5" fmla="*/ 2168366 w 2168366"/>
                <a:gd name="connsiteY5" fmla="*/ 406337 h 9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366" h="987266">
                  <a:moveTo>
                    <a:pt x="2168366" y="406337"/>
                  </a:moveTo>
                  <a:lnTo>
                    <a:pt x="0" y="987266"/>
                  </a:lnTo>
                  <a:lnTo>
                    <a:pt x="606076" y="168116"/>
                  </a:lnTo>
                  <a:lnTo>
                    <a:pt x="986885" y="333756"/>
                  </a:lnTo>
                  <a:lnTo>
                    <a:pt x="1233868" y="0"/>
                  </a:lnTo>
                  <a:lnTo>
                    <a:pt x="2168366" y="40633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9CD7123A-11B2-AB43-AAB7-06960ECAEE2D}"/>
                </a:ext>
              </a:extLst>
            </p:cNvPr>
            <p:cNvSpPr/>
            <p:nvPr/>
          </p:nvSpPr>
          <p:spPr>
            <a:xfrm>
              <a:off x="5229230" y="2798920"/>
              <a:ext cx="1855376" cy="1027367"/>
            </a:xfrm>
            <a:custGeom>
              <a:avLst/>
              <a:gdLst>
                <a:gd name="connsiteX0" fmla="*/ 1714500 w 1855374"/>
                <a:gd name="connsiteY0" fmla="*/ 85344 h 1027366"/>
                <a:gd name="connsiteX1" fmla="*/ 1855375 w 1855374"/>
                <a:gd name="connsiteY1" fmla="*/ 298132 h 1027366"/>
                <a:gd name="connsiteX2" fmla="*/ 1562100 w 1855374"/>
                <a:gd name="connsiteY2" fmla="*/ 693991 h 1027366"/>
                <a:gd name="connsiteX3" fmla="*/ 1315117 w 1855374"/>
                <a:gd name="connsiteY3" fmla="*/ 1027366 h 1027366"/>
                <a:gd name="connsiteX4" fmla="*/ 934117 w 1855374"/>
                <a:gd name="connsiteY4" fmla="*/ 861727 h 1027366"/>
                <a:gd name="connsiteX5" fmla="*/ 0 w 1855374"/>
                <a:gd name="connsiteY5" fmla="*/ 455771 h 1027366"/>
                <a:gd name="connsiteX6" fmla="*/ 1700974 w 1855374"/>
                <a:gd name="connsiteY6" fmla="*/ 0 h 1027366"/>
                <a:gd name="connsiteX7" fmla="*/ 1714500 w 1855374"/>
                <a:gd name="connsiteY7" fmla="*/ 85344 h 102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5374" h="1027366">
                  <a:moveTo>
                    <a:pt x="1714500" y="85344"/>
                  </a:moveTo>
                  <a:cubicBezTo>
                    <a:pt x="1736970" y="169754"/>
                    <a:pt x="1786442" y="244488"/>
                    <a:pt x="1855375" y="298132"/>
                  </a:cubicBezTo>
                  <a:lnTo>
                    <a:pt x="1562100" y="693991"/>
                  </a:lnTo>
                  <a:lnTo>
                    <a:pt x="1315117" y="1027366"/>
                  </a:lnTo>
                  <a:lnTo>
                    <a:pt x="934117" y="861727"/>
                  </a:lnTo>
                  <a:lnTo>
                    <a:pt x="0" y="455771"/>
                  </a:lnTo>
                  <a:lnTo>
                    <a:pt x="1700974" y="0"/>
                  </a:lnTo>
                  <a:cubicBezTo>
                    <a:pt x="1702413" y="28851"/>
                    <a:pt x="1706947" y="57464"/>
                    <a:pt x="1714500" y="85344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41DD0B4-7B2E-6942-A4EB-B1A08A47CF09}"/>
                </a:ext>
              </a:extLst>
            </p:cNvPr>
            <p:cNvSpPr/>
            <p:nvPr/>
          </p:nvSpPr>
          <p:spPr>
            <a:xfrm>
              <a:off x="5228943" y="3254691"/>
              <a:ext cx="934497" cy="1225486"/>
            </a:xfrm>
            <a:custGeom>
              <a:avLst/>
              <a:gdLst>
                <a:gd name="connsiteX0" fmla="*/ 934498 w 934497"/>
                <a:gd name="connsiteY0" fmla="*/ 406336 h 1225486"/>
                <a:gd name="connsiteX1" fmla="*/ 328422 w 934497"/>
                <a:gd name="connsiteY1" fmla="*/ 1225486 h 1225486"/>
                <a:gd name="connsiteX2" fmla="*/ 0 w 934497"/>
                <a:gd name="connsiteY2" fmla="*/ 0 h 1225486"/>
                <a:gd name="connsiteX3" fmla="*/ 934498 w 934497"/>
                <a:gd name="connsiteY3" fmla="*/ 406336 h 12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97" h="1225486">
                  <a:moveTo>
                    <a:pt x="934498" y="406336"/>
                  </a:moveTo>
                  <a:lnTo>
                    <a:pt x="328422" y="1225486"/>
                  </a:lnTo>
                  <a:lnTo>
                    <a:pt x="0" y="0"/>
                  </a:lnTo>
                  <a:lnTo>
                    <a:pt x="934498" y="40633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6FB40C30-91B3-1A43-9EF3-B8A21DBCC6D4}"/>
                </a:ext>
              </a:extLst>
            </p:cNvPr>
            <p:cNvSpPr/>
            <p:nvPr/>
          </p:nvSpPr>
          <p:spPr>
            <a:xfrm>
              <a:off x="5228943" y="2798920"/>
              <a:ext cx="2496790" cy="1681257"/>
            </a:xfrm>
            <a:custGeom>
              <a:avLst/>
              <a:gdLst>
                <a:gd name="connsiteX0" fmla="*/ 2292001 w 2496788"/>
                <a:gd name="connsiteY0" fmla="*/ 336232 h 1681257"/>
                <a:gd name="connsiteX1" fmla="*/ 2496788 w 2496788"/>
                <a:gd name="connsiteY1" fmla="*/ 1100328 h 1681257"/>
                <a:gd name="connsiteX2" fmla="*/ 328422 w 2496788"/>
                <a:gd name="connsiteY2" fmla="*/ 1681258 h 1681257"/>
                <a:gd name="connsiteX3" fmla="*/ 0 w 2496788"/>
                <a:gd name="connsiteY3" fmla="*/ 455771 h 1681257"/>
                <a:gd name="connsiteX4" fmla="*/ 1700974 w 2496788"/>
                <a:gd name="connsiteY4" fmla="*/ 0 h 1681257"/>
                <a:gd name="connsiteX5" fmla="*/ 1701070 w 2496788"/>
                <a:gd name="connsiteY5" fmla="*/ 0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6788" h="1681257">
                  <a:moveTo>
                    <a:pt x="2292001" y="336232"/>
                  </a:moveTo>
                  <a:lnTo>
                    <a:pt x="2496788" y="1100328"/>
                  </a:lnTo>
                  <a:lnTo>
                    <a:pt x="328422" y="1681258"/>
                  </a:lnTo>
                  <a:lnTo>
                    <a:pt x="0" y="455771"/>
                  </a:lnTo>
                  <a:lnTo>
                    <a:pt x="1700974" y="0"/>
                  </a:lnTo>
                  <a:lnTo>
                    <a:pt x="170107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xmlns="" id="{34684A47-FFBD-1F4F-A084-06EC215DE8EB}"/>
                </a:ext>
              </a:extLst>
            </p:cNvPr>
            <p:cNvSpPr/>
            <p:nvPr/>
          </p:nvSpPr>
          <p:spPr>
            <a:xfrm>
              <a:off x="5228943" y="3097053"/>
              <a:ext cx="1855186" cy="729615"/>
            </a:xfrm>
            <a:custGeom>
              <a:avLst/>
              <a:gdLst>
                <a:gd name="connsiteX0" fmla="*/ 0 w 1855184"/>
                <a:gd name="connsiteY0" fmla="*/ 157639 h 729615"/>
                <a:gd name="connsiteX1" fmla="*/ 934498 w 1855184"/>
                <a:gd name="connsiteY1" fmla="*/ 563975 h 729615"/>
                <a:gd name="connsiteX2" fmla="*/ 1315307 w 1855184"/>
                <a:gd name="connsiteY2" fmla="*/ 729615 h 729615"/>
                <a:gd name="connsiteX3" fmla="*/ 1562290 w 1855184"/>
                <a:gd name="connsiteY3" fmla="*/ 395859 h 729615"/>
                <a:gd name="connsiteX4" fmla="*/ 1855184 w 1855184"/>
                <a:gd name="connsiteY4" fmla="*/ 0 h 72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184" h="729615">
                  <a:moveTo>
                    <a:pt x="0" y="157639"/>
                  </a:moveTo>
                  <a:lnTo>
                    <a:pt x="934498" y="563975"/>
                  </a:lnTo>
                  <a:lnTo>
                    <a:pt x="1315307" y="729615"/>
                  </a:lnTo>
                  <a:lnTo>
                    <a:pt x="1562290" y="395859"/>
                  </a:lnTo>
                  <a:lnTo>
                    <a:pt x="1855184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xmlns="" id="{56BEC073-D2CB-4743-A6E2-A4D1F8C9A427}"/>
                </a:ext>
              </a:extLst>
            </p:cNvPr>
            <p:cNvSpPr/>
            <p:nvPr/>
          </p:nvSpPr>
          <p:spPr>
            <a:xfrm>
              <a:off x="5557366" y="3661030"/>
              <a:ext cx="606074" cy="819150"/>
            </a:xfrm>
            <a:custGeom>
              <a:avLst/>
              <a:gdLst>
                <a:gd name="connsiteX0" fmla="*/ 606076 w 606075"/>
                <a:gd name="connsiteY0" fmla="*/ 0 h 819150"/>
                <a:gd name="connsiteX1" fmla="*/ 0 w 606075"/>
                <a:gd name="connsiteY1" fmla="*/ 81915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075" h="819150">
                  <a:moveTo>
                    <a:pt x="606076" y="0"/>
                  </a:moveTo>
                  <a:lnTo>
                    <a:pt x="0" y="81915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xmlns="" id="{1287C520-0AC5-8D45-A777-1556375E2455}"/>
                </a:ext>
              </a:extLst>
            </p:cNvPr>
            <p:cNvSpPr/>
            <p:nvPr/>
          </p:nvSpPr>
          <p:spPr>
            <a:xfrm>
              <a:off x="6791233" y="3492914"/>
              <a:ext cx="934497" cy="406337"/>
            </a:xfrm>
            <a:custGeom>
              <a:avLst/>
              <a:gdLst>
                <a:gd name="connsiteX0" fmla="*/ 934498 w 934497"/>
                <a:gd name="connsiteY0" fmla="*/ 406336 h 406336"/>
                <a:gd name="connsiteX1" fmla="*/ 0 w 934497"/>
                <a:gd name="connsiteY1" fmla="*/ 0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4497" h="406336">
                  <a:moveTo>
                    <a:pt x="934498" y="406336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65FE2B80-D88B-2949-A6B3-692CDF2787BE}"/>
                </a:ext>
              </a:extLst>
            </p:cNvPr>
            <p:cNvSpPr/>
            <p:nvPr/>
          </p:nvSpPr>
          <p:spPr>
            <a:xfrm>
              <a:off x="4457798" y="4156902"/>
              <a:ext cx="796384" cy="213359"/>
            </a:xfrm>
            <a:custGeom>
              <a:avLst/>
              <a:gdLst>
                <a:gd name="connsiteX0" fmla="*/ 796385 w 796385"/>
                <a:gd name="connsiteY0" fmla="*/ 0 h 213359"/>
                <a:gd name="connsiteX1" fmla="*/ 0 w 796385"/>
                <a:gd name="connsiteY1" fmla="*/ 213360 h 2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385" h="213359">
                  <a:moveTo>
                    <a:pt x="796385" y="0"/>
                  </a:moveTo>
                  <a:lnTo>
                    <a:pt x="0" y="21336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409D904-962B-FB4B-BEF5-0FC3E9C44086}"/>
                </a:ext>
              </a:extLst>
            </p:cNvPr>
            <p:cNvSpPr/>
            <p:nvPr/>
          </p:nvSpPr>
          <p:spPr>
            <a:xfrm>
              <a:off x="4618579" y="3921635"/>
              <a:ext cx="572548" cy="153351"/>
            </a:xfrm>
            <a:custGeom>
              <a:avLst/>
              <a:gdLst>
                <a:gd name="connsiteX0" fmla="*/ 572548 w 572547"/>
                <a:gd name="connsiteY0" fmla="*/ 0 h 153352"/>
                <a:gd name="connsiteX1" fmla="*/ 0 w 572547"/>
                <a:gd name="connsiteY1" fmla="*/ 153353 h 1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547" h="153352">
                  <a:moveTo>
                    <a:pt x="572548" y="0"/>
                  </a:moveTo>
                  <a:lnTo>
                    <a:pt x="0" y="15335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1F5AC183-C767-A44B-B579-BED98337112E}"/>
                </a:ext>
              </a:extLst>
            </p:cNvPr>
            <p:cNvSpPr/>
            <p:nvPr/>
          </p:nvSpPr>
          <p:spPr>
            <a:xfrm>
              <a:off x="4794984" y="3686365"/>
              <a:ext cx="333088" cy="89248"/>
            </a:xfrm>
            <a:custGeom>
              <a:avLst/>
              <a:gdLst>
                <a:gd name="connsiteX0" fmla="*/ 333089 w 333089"/>
                <a:gd name="connsiteY0" fmla="*/ 0 h 89249"/>
                <a:gd name="connsiteX1" fmla="*/ 0 w 333089"/>
                <a:gd name="connsiteY1" fmla="*/ 89249 h 8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089" h="89249">
                  <a:moveTo>
                    <a:pt x="333089" y="0"/>
                  </a:moveTo>
                  <a:lnTo>
                    <a:pt x="0" y="892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02A40C32-550E-C246-8AFE-375458501FD7}"/>
                </a:ext>
              </a:extLst>
            </p:cNvPr>
            <p:cNvSpPr/>
            <p:nvPr/>
          </p:nvSpPr>
          <p:spPr>
            <a:xfrm>
              <a:off x="6929985" y="2378370"/>
              <a:ext cx="804137" cy="804605"/>
            </a:xfrm>
            <a:custGeom>
              <a:avLst/>
              <a:gdLst>
                <a:gd name="connsiteX0" fmla="*/ 790415 w 804137"/>
                <a:gd name="connsiteY0" fmla="*/ 298155 h 804603"/>
                <a:gd name="connsiteX1" fmla="*/ 647540 w 804137"/>
                <a:gd name="connsiteY1" fmla="*/ 721065 h 804603"/>
                <a:gd name="connsiteX2" fmla="*/ 591342 w 804137"/>
                <a:gd name="connsiteY2" fmla="*/ 757260 h 804603"/>
                <a:gd name="connsiteX3" fmla="*/ 167384 w 804137"/>
                <a:gd name="connsiteY3" fmla="*/ 728685 h 804603"/>
                <a:gd name="connsiteX4" fmla="*/ 154525 w 804137"/>
                <a:gd name="connsiteY4" fmla="*/ 719160 h 804603"/>
                <a:gd name="connsiteX5" fmla="*/ 85365 w 804137"/>
                <a:gd name="connsiteY5" fmla="*/ 154527 h 804603"/>
                <a:gd name="connsiteX6" fmla="*/ 649997 w 804137"/>
                <a:gd name="connsiteY6" fmla="*/ 85357 h 804603"/>
                <a:gd name="connsiteX7" fmla="*/ 790795 w 804137"/>
                <a:gd name="connsiteY7" fmla="*/ 298155 h 80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137" h="804603">
                  <a:moveTo>
                    <a:pt x="790415" y="298155"/>
                  </a:moveTo>
                  <a:cubicBezTo>
                    <a:pt x="832420" y="455041"/>
                    <a:pt x="776089" y="621805"/>
                    <a:pt x="647540" y="721065"/>
                  </a:cubicBezTo>
                  <a:cubicBezTo>
                    <a:pt x="629880" y="734724"/>
                    <a:pt x="611078" y="746839"/>
                    <a:pt x="591342" y="757260"/>
                  </a:cubicBezTo>
                  <a:cubicBezTo>
                    <a:pt x="456163" y="829478"/>
                    <a:pt x="291647" y="818391"/>
                    <a:pt x="167384" y="728685"/>
                  </a:cubicBezTo>
                  <a:cubicBezTo>
                    <a:pt x="163003" y="725637"/>
                    <a:pt x="158716" y="722398"/>
                    <a:pt x="154525" y="719160"/>
                  </a:cubicBezTo>
                  <a:cubicBezTo>
                    <a:pt x="-20496" y="582343"/>
                    <a:pt x="-51462" y="329540"/>
                    <a:pt x="85365" y="154527"/>
                  </a:cubicBezTo>
                  <a:cubicBezTo>
                    <a:pt x="222181" y="-20495"/>
                    <a:pt x="474975" y="-51460"/>
                    <a:pt x="649997" y="85357"/>
                  </a:cubicBezTo>
                  <a:cubicBezTo>
                    <a:pt x="718777" y="139135"/>
                    <a:pt x="768202" y="213820"/>
                    <a:pt x="790795" y="298155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20BBFE7F-56F2-504A-BDCF-C92D73AFD944}"/>
                </a:ext>
              </a:extLst>
            </p:cNvPr>
            <p:cNvSpPr/>
            <p:nvPr/>
          </p:nvSpPr>
          <p:spPr>
            <a:xfrm>
              <a:off x="7227766" y="2391631"/>
              <a:ext cx="208215" cy="777049"/>
            </a:xfrm>
            <a:custGeom>
              <a:avLst/>
              <a:gdLst>
                <a:gd name="connsiteX0" fmla="*/ 208216 w 208216"/>
                <a:gd name="connsiteY0" fmla="*/ 777050 h 777049"/>
                <a:gd name="connsiteX1" fmla="*/ 156210 w 208216"/>
                <a:gd name="connsiteY1" fmla="*/ 582835 h 777049"/>
                <a:gd name="connsiteX2" fmla="*/ 104108 w 208216"/>
                <a:gd name="connsiteY2" fmla="*/ 388525 h 777049"/>
                <a:gd name="connsiteX3" fmla="*/ 52006 w 208216"/>
                <a:gd name="connsiteY3" fmla="*/ 194120 h 777049"/>
                <a:gd name="connsiteX4" fmla="*/ 0 w 208216"/>
                <a:gd name="connsiteY4" fmla="*/ 0 h 7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16" h="777049">
                  <a:moveTo>
                    <a:pt x="208216" y="777050"/>
                  </a:moveTo>
                  <a:lnTo>
                    <a:pt x="156210" y="582835"/>
                  </a:lnTo>
                  <a:lnTo>
                    <a:pt x="104108" y="388525"/>
                  </a:lnTo>
                  <a:lnTo>
                    <a:pt x="52006" y="19412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CF638F9F-E071-A44F-8965-D03C43A98A47}"/>
                </a:ext>
              </a:extLst>
            </p:cNvPr>
            <p:cNvSpPr/>
            <p:nvPr/>
          </p:nvSpPr>
          <p:spPr>
            <a:xfrm>
              <a:off x="7383689" y="2379915"/>
              <a:ext cx="203973" cy="720852"/>
            </a:xfrm>
            <a:custGeom>
              <a:avLst/>
              <a:gdLst>
                <a:gd name="connsiteX0" fmla="*/ 0 w 203972"/>
                <a:gd name="connsiteY0" fmla="*/ 0 h 720851"/>
                <a:gd name="connsiteX1" fmla="*/ 1143 w 203972"/>
                <a:gd name="connsiteY1" fmla="*/ 1429 h 720851"/>
                <a:gd name="connsiteX2" fmla="*/ 172593 w 203972"/>
                <a:gd name="connsiteY2" fmla="*/ 340138 h 720851"/>
                <a:gd name="connsiteX3" fmla="*/ 173260 w 203972"/>
                <a:gd name="connsiteY3" fmla="*/ 342424 h 720851"/>
                <a:gd name="connsiteX4" fmla="*/ 193453 w 203972"/>
                <a:gd name="connsiteY4" fmla="*/ 719042 h 720851"/>
                <a:gd name="connsiteX5" fmla="*/ 193453 w 203972"/>
                <a:gd name="connsiteY5" fmla="*/ 720852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972" h="720851">
                  <a:moveTo>
                    <a:pt x="0" y="0"/>
                  </a:moveTo>
                  <a:lnTo>
                    <a:pt x="1143" y="1429"/>
                  </a:lnTo>
                  <a:cubicBezTo>
                    <a:pt x="81124" y="101251"/>
                    <a:pt x="139503" y="216580"/>
                    <a:pt x="172593" y="340138"/>
                  </a:cubicBezTo>
                  <a:cubicBezTo>
                    <a:pt x="172860" y="340890"/>
                    <a:pt x="173079" y="341652"/>
                    <a:pt x="173260" y="342424"/>
                  </a:cubicBezTo>
                  <a:cubicBezTo>
                    <a:pt x="205626" y="465268"/>
                    <a:pt x="212503" y="593436"/>
                    <a:pt x="193453" y="719042"/>
                  </a:cubicBezTo>
                  <a:lnTo>
                    <a:pt x="193453" y="720852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7A256F04-BA53-0C4F-A44E-7D00F15D3EFB}"/>
                </a:ext>
              </a:extLst>
            </p:cNvPr>
            <p:cNvSpPr/>
            <p:nvPr/>
          </p:nvSpPr>
          <p:spPr>
            <a:xfrm>
              <a:off x="7077706" y="2459450"/>
              <a:ext cx="202349" cy="720946"/>
            </a:xfrm>
            <a:custGeom>
              <a:avLst/>
              <a:gdLst>
                <a:gd name="connsiteX0" fmla="*/ 8898 w 202350"/>
                <a:gd name="connsiteY0" fmla="*/ 0 h 720947"/>
                <a:gd name="connsiteX1" fmla="*/ 8898 w 202350"/>
                <a:gd name="connsiteY1" fmla="*/ 1905 h 720947"/>
                <a:gd name="connsiteX2" fmla="*/ 32520 w 202350"/>
                <a:gd name="connsiteY2" fmla="*/ 380143 h 720947"/>
                <a:gd name="connsiteX3" fmla="*/ 33187 w 202350"/>
                <a:gd name="connsiteY3" fmla="*/ 382524 h 720947"/>
                <a:gd name="connsiteX4" fmla="*/ 201208 w 202350"/>
                <a:gd name="connsiteY4" fmla="*/ 719518 h 720947"/>
                <a:gd name="connsiteX5" fmla="*/ 202351 w 202350"/>
                <a:gd name="connsiteY5" fmla="*/ 720947 h 7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50" h="720947">
                  <a:moveTo>
                    <a:pt x="8898" y="0"/>
                  </a:moveTo>
                  <a:lnTo>
                    <a:pt x="8898" y="1905"/>
                  </a:lnTo>
                  <a:cubicBezTo>
                    <a:pt x="-8428" y="128302"/>
                    <a:pt x="-398" y="256880"/>
                    <a:pt x="32520" y="380143"/>
                  </a:cubicBezTo>
                  <a:lnTo>
                    <a:pt x="33187" y="382524"/>
                  </a:lnTo>
                  <a:cubicBezTo>
                    <a:pt x="66448" y="504825"/>
                    <a:pt x="123550" y="619354"/>
                    <a:pt x="201208" y="719518"/>
                  </a:cubicBezTo>
                  <a:lnTo>
                    <a:pt x="202351" y="720947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09B873E4-3EA0-A14E-BD93-BE03B4E42F18}"/>
                </a:ext>
              </a:extLst>
            </p:cNvPr>
            <p:cNvSpPr/>
            <p:nvPr/>
          </p:nvSpPr>
          <p:spPr>
            <a:xfrm>
              <a:off x="6943251" y="2676048"/>
              <a:ext cx="777145" cy="208217"/>
            </a:xfrm>
            <a:custGeom>
              <a:avLst/>
              <a:gdLst>
                <a:gd name="connsiteX0" fmla="*/ 0 w 777144"/>
                <a:gd name="connsiteY0" fmla="*/ 208217 h 208216"/>
                <a:gd name="connsiteX1" fmla="*/ 166878 w 777144"/>
                <a:gd name="connsiteY1" fmla="*/ 163544 h 208216"/>
                <a:gd name="connsiteX2" fmla="*/ 388620 w 777144"/>
                <a:gd name="connsiteY2" fmla="*/ 104108 h 208216"/>
                <a:gd name="connsiteX3" fmla="*/ 613029 w 777144"/>
                <a:gd name="connsiteY3" fmla="*/ 44006 h 208216"/>
                <a:gd name="connsiteX4" fmla="*/ 777145 w 777144"/>
                <a:gd name="connsiteY4" fmla="*/ 0 h 20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208216">
                  <a:moveTo>
                    <a:pt x="0" y="208217"/>
                  </a:moveTo>
                  <a:lnTo>
                    <a:pt x="166878" y="163544"/>
                  </a:lnTo>
                  <a:lnTo>
                    <a:pt x="388620" y="104108"/>
                  </a:lnTo>
                  <a:lnTo>
                    <a:pt x="613029" y="44006"/>
                  </a:lnTo>
                  <a:lnTo>
                    <a:pt x="777145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251C2D5E-B8E6-A94E-9CA2-CCCE2F8634D5}"/>
                </a:ext>
              </a:extLst>
            </p:cNvPr>
            <p:cNvSpPr/>
            <p:nvPr/>
          </p:nvSpPr>
          <p:spPr>
            <a:xfrm>
              <a:off x="6965156" y="2453639"/>
              <a:ext cx="601600" cy="163940"/>
            </a:xfrm>
            <a:custGeom>
              <a:avLst/>
              <a:gdLst>
                <a:gd name="connsiteX0" fmla="*/ 0 w 601599"/>
                <a:gd name="connsiteY0" fmla="*/ 161163 h 163941"/>
                <a:gd name="connsiteX1" fmla="*/ 601599 w 601599"/>
                <a:gd name="connsiteY1" fmla="*/ 0 h 16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1599" h="163941">
                  <a:moveTo>
                    <a:pt x="0" y="161163"/>
                  </a:moveTo>
                  <a:cubicBezTo>
                    <a:pt x="213046" y="177603"/>
                    <a:pt x="425310" y="120739"/>
                    <a:pt x="601599" y="0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78F3EFB4-E11B-5B4C-880F-BE1866EAB60A}"/>
                </a:ext>
              </a:extLst>
            </p:cNvPr>
            <p:cNvSpPr/>
            <p:nvPr/>
          </p:nvSpPr>
          <p:spPr>
            <a:xfrm>
              <a:off x="7096982" y="2942634"/>
              <a:ext cx="601503" cy="163943"/>
            </a:xfrm>
            <a:custGeom>
              <a:avLst/>
              <a:gdLst>
                <a:gd name="connsiteX0" fmla="*/ 601504 w 601503"/>
                <a:gd name="connsiteY0" fmla="*/ 2782 h 163944"/>
                <a:gd name="connsiteX1" fmla="*/ 0 w 601503"/>
                <a:gd name="connsiteY1" fmla="*/ 163945 h 163944"/>
                <a:gd name="connsiteX2" fmla="*/ 0 w 601503"/>
                <a:gd name="connsiteY2" fmla="*/ 163945 h 16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503" h="163944">
                  <a:moveTo>
                    <a:pt x="601504" y="2782"/>
                  </a:moveTo>
                  <a:cubicBezTo>
                    <a:pt x="388487" y="-13668"/>
                    <a:pt x="176251" y="43196"/>
                    <a:pt x="0" y="163945"/>
                  </a:cubicBezTo>
                  <a:lnTo>
                    <a:pt x="0" y="16394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41" name="Рисунок 689">
            <a:extLst>
              <a:ext uri="{FF2B5EF4-FFF2-40B4-BE49-F238E27FC236}">
                <a16:creationId xmlns:a16="http://schemas.microsoft.com/office/drawing/2014/main" xmlns="" id="{04E74C33-044A-A844-9274-4403F48AC544}"/>
              </a:ext>
            </a:extLst>
          </p:cNvPr>
          <p:cNvGrpSpPr/>
          <p:nvPr/>
        </p:nvGrpSpPr>
        <p:grpSpPr>
          <a:xfrm>
            <a:off x="490247" y="1654935"/>
            <a:ext cx="593392" cy="500951"/>
            <a:chOff x="4977288" y="2499741"/>
            <a:chExt cx="2237898" cy="1858517"/>
          </a:xfrm>
        </p:grpSpPr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xmlns="" id="{38D5380F-2053-714C-A05D-AA8D06130AE0}"/>
                </a:ext>
              </a:extLst>
            </p:cNvPr>
            <p:cNvSpPr/>
            <p:nvPr/>
          </p:nvSpPr>
          <p:spPr>
            <a:xfrm>
              <a:off x="4977954" y="2499741"/>
              <a:ext cx="2236756" cy="1858517"/>
            </a:xfrm>
            <a:custGeom>
              <a:avLst/>
              <a:gdLst>
                <a:gd name="connsiteX0" fmla="*/ 1118045 w 2236756"/>
                <a:gd name="connsiteY0" fmla="*/ 0 h 1858517"/>
                <a:gd name="connsiteX1" fmla="*/ 2236757 w 2236756"/>
                <a:gd name="connsiteY1" fmla="*/ 870680 h 1858517"/>
                <a:gd name="connsiteX2" fmla="*/ 1118045 w 2236756"/>
                <a:gd name="connsiteY2" fmla="*/ 1741361 h 1858517"/>
                <a:gd name="connsiteX3" fmla="*/ 619030 w 2236756"/>
                <a:gd name="connsiteY3" fmla="*/ 1649921 h 1858517"/>
                <a:gd name="connsiteX4" fmla="*/ 270320 w 2236756"/>
                <a:gd name="connsiteY4" fmla="*/ 1858518 h 1858517"/>
                <a:gd name="connsiteX5" fmla="*/ 295276 w 2236756"/>
                <a:gd name="connsiteY5" fmla="*/ 1460087 h 1858517"/>
                <a:gd name="connsiteX6" fmla="*/ 1 w 2236756"/>
                <a:gd name="connsiteY6" fmla="*/ 870680 h 1858517"/>
                <a:gd name="connsiteX7" fmla="*/ 1118045 w 2236756"/>
                <a:gd name="connsiteY7" fmla="*/ 0 h 1858517"/>
                <a:gd name="connsiteX8" fmla="*/ 1181005 w 2236756"/>
                <a:gd name="connsiteY8" fmla="*/ 1186434 h 1858517"/>
                <a:gd name="connsiteX9" fmla="*/ 1181005 w 2236756"/>
                <a:gd name="connsiteY9" fmla="*/ 709422 h 1858517"/>
                <a:gd name="connsiteX10" fmla="*/ 1057181 w 2236756"/>
                <a:gd name="connsiteY10" fmla="*/ 709422 h 1858517"/>
                <a:gd name="connsiteX11" fmla="*/ 1057181 w 2236756"/>
                <a:gd name="connsiteY11" fmla="*/ 1186434 h 1858517"/>
                <a:gd name="connsiteX12" fmla="*/ 1197198 w 2236756"/>
                <a:gd name="connsiteY12" fmla="*/ 575024 h 1858517"/>
                <a:gd name="connsiteX13" fmla="*/ 1174814 w 2236756"/>
                <a:gd name="connsiteY13" fmla="*/ 527399 h 1858517"/>
                <a:gd name="connsiteX14" fmla="*/ 1116140 w 2236756"/>
                <a:gd name="connsiteY14" fmla="*/ 508349 h 1858517"/>
                <a:gd name="connsiteX15" fmla="*/ 1058990 w 2236756"/>
                <a:gd name="connsiteY15" fmla="*/ 527399 h 1858517"/>
                <a:gd name="connsiteX16" fmla="*/ 1038511 w 2236756"/>
                <a:gd name="connsiteY16" fmla="*/ 575024 h 1858517"/>
                <a:gd name="connsiteX17" fmla="*/ 1058990 w 2236756"/>
                <a:gd name="connsiteY17" fmla="*/ 621316 h 1858517"/>
                <a:gd name="connsiteX18" fmla="*/ 1116140 w 2236756"/>
                <a:gd name="connsiteY18" fmla="*/ 640366 h 1858517"/>
                <a:gd name="connsiteX19" fmla="*/ 1174814 w 2236756"/>
                <a:gd name="connsiteY19" fmla="*/ 621316 h 1858517"/>
                <a:gd name="connsiteX20" fmla="*/ 1197198 w 2236756"/>
                <a:gd name="connsiteY20" fmla="*/ 574929 h 185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6756" h="1858517">
                  <a:moveTo>
                    <a:pt x="1118045" y="0"/>
                  </a:moveTo>
                  <a:cubicBezTo>
                    <a:pt x="1735932" y="0"/>
                    <a:pt x="2236757" y="389858"/>
                    <a:pt x="2236757" y="870680"/>
                  </a:cubicBezTo>
                  <a:cubicBezTo>
                    <a:pt x="2236757" y="1351502"/>
                    <a:pt x="1735932" y="1741361"/>
                    <a:pt x="1118045" y="1741361"/>
                  </a:cubicBezTo>
                  <a:cubicBezTo>
                    <a:pt x="947481" y="1741989"/>
                    <a:pt x="778289" y="1710985"/>
                    <a:pt x="619030" y="1649921"/>
                  </a:cubicBezTo>
                  <a:lnTo>
                    <a:pt x="270320" y="1858518"/>
                  </a:lnTo>
                  <a:lnTo>
                    <a:pt x="295276" y="1460087"/>
                  </a:lnTo>
                  <a:cubicBezTo>
                    <a:pt x="111919" y="1305020"/>
                    <a:pt x="1" y="1098137"/>
                    <a:pt x="1" y="870680"/>
                  </a:cubicBezTo>
                  <a:cubicBezTo>
                    <a:pt x="-666" y="389858"/>
                    <a:pt x="500159" y="0"/>
                    <a:pt x="1118045" y="0"/>
                  </a:cubicBezTo>
                  <a:close/>
                  <a:moveTo>
                    <a:pt x="1181005" y="1186434"/>
                  </a:moveTo>
                  <a:lnTo>
                    <a:pt x="1181005" y="709422"/>
                  </a:lnTo>
                  <a:lnTo>
                    <a:pt x="1057181" y="709422"/>
                  </a:lnTo>
                  <a:lnTo>
                    <a:pt x="1057181" y="1186434"/>
                  </a:lnTo>
                  <a:close/>
                  <a:moveTo>
                    <a:pt x="1197198" y="575024"/>
                  </a:moveTo>
                  <a:cubicBezTo>
                    <a:pt x="1197408" y="556565"/>
                    <a:pt x="1189159" y="539020"/>
                    <a:pt x="1174814" y="527399"/>
                  </a:cubicBezTo>
                  <a:cubicBezTo>
                    <a:pt x="1158298" y="513988"/>
                    <a:pt x="1137381" y="507197"/>
                    <a:pt x="1116140" y="508349"/>
                  </a:cubicBezTo>
                  <a:cubicBezTo>
                    <a:pt x="1095319" y="506882"/>
                    <a:pt x="1074773" y="513740"/>
                    <a:pt x="1058990" y="527399"/>
                  </a:cubicBezTo>
                  <a:cubicBezTo>
                    <a:pt x="1045646" y="539601"/>
                    <a:pt x="1038178" y="556946"/>
                    <a:pt x="1038511" y="575024"/>
                  </a:cubicBezTo>
                  <a:cubicBezTo>
                    <a:pt x="1038178" y="592722"/>
                    <a:pt x="1045674" y="609657"/>
                    <a:pt x="1058990" y="621316"/>
                  </a:cubicBezTo>
                  <a:cubicBezTo>
                    <a:pt x="1074906" y="634727"/>
                    <a:pt x="1095357" y="641547"/>
                    <a:pt x="1116140" y="640366"/>
                  </a:cubicBezTo>
                  <a:cubicBezTo>
                    <a:pt x="1137343" y="641214"/>
                    <a:pt x="1158155" y="634460"/>
                    <a:pt x="1174814" y="621316"/>
                  </a:cubicBezTo>
                  <a:cubicBezTo>
                    <a:pt x="1189140" y="610229"/>
                    <a:pt x="1197427" y="593046"/>
                    <a:pt x="1197198" y="574929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xmlns="" id="{FC256DD2-84A5-BB4C-9DC6-520959C9DC3F}"/>
                </a:ext>
              </a:extLst>
            </p:cNvPr>
            <p:cNvSpPr/>
            <p:nvPr/>
          </p:nvSpPr>
          <p:spPr>
            <a:xfrm>
              <a:off x="6034943" y="3209164"/>
              <a:ext cx="124014" cy="476915"/>
            </a:xfrm>
            <a:custGeom>
              <a:avLst/>
              <a:gdLst>
                <a:gd name="connsiteX0" fmla="*/ 0 w 124015"/>
                <a:gd name="connsiteY0" fmla="*/ 0 h 476916"/>
                <a:gd name="connsiteX1" fmla="*/ 124015 w 124015"/>
                <a:gd name="connsiteY1" fmla="*/ 0 h 476916"/>
                <a:gd name="connsiteX2" fmla="*/ 124015 w 124015"/>
                <a:gd name="connsiteY2" fmla="*/ 476917 h 476916"/>
                <a:gd name="connsiteX3" fmla="*/ 0 w 124015"/>
                <a:gd name="connsiteY3" fmla="*/ 476917 h 47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015" h="476916">
                  <a:moveTo>
                    <a:pt x="0" y="0"/>
                  </a:moveTo>
                  <a:lnTo>
                    <a:pt x="124015" y="0"/>
                  </a:lnTo>
                  <a:lnTo>
                    <a:pt x="124015" y="476917"/>
                  </a:lnTo>
                  <a:lnTo>
                    <a:pt x="0" y="476917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xmlns="" id="{2BEAB34D-A25C-2C40-AC02-61DFBB3C88DC}"/>
                </a:ext>
              </a:extLst>
            </p:cNvPr>
            <p:cNvSpPr/>
            <p:nvPr/>
          </p:nvSpPr>
          <p:spPr>
            <a:xfrm>
              <a:off x="6016837" y="3008275"/>
              <a:ext cx="158702" cy="132343"/>
            </a:xfrm>
            <a:custGeom>
              <a:avLst/>
              <a:gdLst>
                <a:gd name="connsiteX0" fmla="*/ 136313 w 158701"/>
                <a:gd name="connsiteY0" fmla="*/ 19245 h 132342"/>
                <a:gd name="connsiteX1" fmla="*/ 158697 w 158701"/>
                <a:gd name="connsiteY1" fmla="*/ 66870 h 132342"/>
                <a:gd name="connsiteX2" fmla="*/ 136313 w 158701"/>
                <a:gd name="connsiteY2" fmla="*/ 113161 h 132342"/>
                <a:gd name="connsiteX3" fmla="*/ 77639 w 158701"/>
                <a:gd name="connsiteY3" fmla="*/ 132211 h 132342"/>
                <a:gd name="connsiteX4" fmla="*/ 20489 w 158701"/>
                <a:gd name="connsiteY4" fmla="*/ 113161 h 132342"/>
                <a:gd name="connsiteX5" fmla="*/ 11 w 158701"/>
                <a:gd name="connsiteY5" fmla="*/ 66870 h 132342"/>
                <a:gd name="connsiteX6" fmla="*/ 20489 w 158701"/>
                <a:gd name="connsiteY6" fmla="*/ 19245 h 132342"/>
                <a:gd name="connsiteX7" fmla="*/ 77639 w 158701"/>
                <a:gd name="connsiteY7" fmla="*/ 195 h 132342"/>
                <a:gd name="connsiteX8" fmla="*/ 136313 w 158701"/>
                <a:gd name="connsiteY8" fmla="*/ 19245 h 13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01" h="132342">
                  <a:moveTo>
                    <a:pt x="136313" y="19245"/>
                  </a:moveTo>
                  <a:cubicBezTo>
                    <a:pt x="150668" y="30865"/>
                    <a:pt x="158907" y="48410"/>
                    <a:pt x="158697" y="66870"/>
                  </a:cubicBezTo>
                  <a:cubicBezTo>
                    <a:pt x="158897" y="84958"/>
                    <a:pt x="150611" y="102093"/>
                    <a:pt x="136313" y="113161"/>
                  </a:cubicBezTo>
                  <a:cubicBezTo>
                    <a:pt x="119654" y="126306"/>
                    <a:pt x="98842" y="133059"/>
                    <a:pt x="77639" y="132211"/>
                  </a:cubicBezTo>
                  <a:cubicBezTo>
                    <a:pt x="56856" y="133392"/>
                    <a:pt x="36406" y="126573"/>
                    <a:pt x="20489" y="113161"/>
                  </a:cubicBezTo>
                  <a:cubicBezTo>
                    <a:pt x="7173" y="101503"/>
                    <a:pt x="-323" y="84567"/>
                    <a:pt x="11" y="66870"/>
                  </a:cubicBezTo>
                  <a:cubicBezTo>
                    <a:pt x="-323" y="48791"/>
                    <a:pt x="7145" y="31446"/>
                    <a:pt x="20489" y="19245"/>
                  </a:cubicBezTo>
                  <a:cubicBezTo>
                    <a:pt x="36272" y="5586"/>
                    <a:pt x="56818" y="-1272"/>
                    <a:pt x="77639" y="195"/>
                  </a:cubicBezTo>
                  <a:cubicBezTo>
                    <a:pt x="98880" y="-958"/>
                    <a:pt x="119797" y="5834"/>
                    <a:pt x="136313" y="1924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xmlns="" id="{A16174D2-0D5D-1744-A4A7-3AA4AED9545C}"/>
                </a:ext>
              </a:extLst>
            </p:cNvPr>
            <p:cNvSpPr/>
            <p:nvPr/>
          </p:nvSpPr>
          <p:spPr>
            <a:xfrm>
              <a:off x="6016837" y="3007800"/>
              <a:ext cx="158702" cy="132343"/>
            </a:xfrm>
            <a:custGeom>
              <a:avLst/>
              <a:gdLst>
                <a:gd name="connsiteX0" fmla="*/ 11 w 158701"/>
                <a:gd name="connsiteY0" fmla="*/ 66870 h 132342"/>
                <a:gd name="connsiteX1" fmla="*/ 20489 w 158701"/>
                <a:gd name="connsiteY1" fmla="*/ 19245 h 132342"/>
                <a:gd name="connsiteX2" fmla="*/ 77639 w 158701"/>
                <a:gd name="connsiteY2" fmla="*/ 195 h 132342"/>
                <a:gd name="connsiteX3" fmla="*/ 136313 w 158701"/>
                <a:gd name="connsiteY3" fmla="*/ 19245 h 132342"/>
                <a:gd name="connsiteX4" fmla="*/ 158697 w 158701"/>
                <a:gd name="connsiteY4" fmla="*/ 66870 h 132342"/>
                <a:gd name="connsiteX5" fmla="*/ 136313 w 158701"/>
                <a:gd name="connsiteY5" fmla="*/ 113161 h 132342"/>
                <a:gd name="connsiteX6" fmla="*/ 77639 w 158701"/>
                <a:gd name="connsiteY6" fmla="*/ 132211 h 132342"/>
                <a:gd name="connsiteX7" fmla="*/ 20489 w 158701"/>
                <a:gd name="connsiteY7" fmla="*/ 113161 h 132342"/>
                <a:gd name="connsiteX8" fmla="*/ 11 w 158701"/>
                <a:gd name="connsiteY8" fmla="*/ 66870 h 13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01" h="132342">
                  <a:moveTo>
                    <a:pt x="11" y="66870"/>
                  </a:moveTo>
                  <a:cubicBezTo>
                    <a:pt x="-323" y="48791"/>
                    <a:pt x="7145" y="31446"/>
                    <a:pt x="20489" y="19245"/>
                  </a:cubicBezTo>
                  <a:cubicBezTo>
                    <a:pt x="36272" y="5586"/>
                    <a:pt x="56818" y="-1272"/>
                    <a:pt x="77639" y="195"/>
                  </a:cubicBezTo>
                  <a:cubicBezTo>
                    <a:pt x="98880" y="-958"/>
                    <a:pt x="119797" y="5834"/>
                    <a:pt x="136313" y="19245"/>
                  </a:cubicBezTo>
                  <a:cubicBezTo>
                    <a:pt x="150668" y="30865"/>
                    <a:pt x="158907" y="48410"/>
                    <a:pt x="158697" y="66870"/>
                  </a:cubicBezTo>
                  <a:cubicBezTo>
                    <a:pt x="158897" y="84958"/>
                    <a:pt x="150611" y="102093"/>
                    <a:pt x="136313" y="113161"/>
                  </a:cubicBezTo>
                  <a:cubicBezTo>
                    <a:pt x="119654" y="126306"/>
                    <a:pt x="98842" y="133059"/>
                    <a:pt x="77639" y="132211"/>
                  </a:cubicBezTo>
                  <a:cubicBezTo>
                    <a:pt x="56856" y="133392"/>
                    <a:pt x="36406" y="126573"/>
                    <a:pt x="20489" y="113161"/>
                  </a:cubicBezTo>
                  <a:cubicBezTo>
                    <a:pt x="7173" y="101503"/>
                    <a:pt x="-323" y="84567"/>
                    <a:pt x="11" y="6687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AA62030F-2123-A943-84A0-FD8082621C00}"/>
                </a:ext>
              </a:extLst>
            </p:cNvPr>
            <p:cNvSpPr/>
            <p:nvPr/>
          </p:nvSpPr>
          <p:spPr>
            <a:xfrm>
              <a:off x="6034943" y="3209164"/>
              <a:ext cx="124014" cy="476915"/>
            </a:xfrm>
            <a:custGeom>
              <a:avLst/>
              <a:gdLst>
                <a:gd name="connsiteX0" fmla="*/ 0 w 124015"/>
                <a:gd name="connsiteY0" fmla="*/ 0 h 476916"/>
                <a:gd name="connsiteX1" fmla="*/ 124015 w 124015"/>
                <a:gd name="connsiteY1" fmla="*/ 0 h 476916"/>
                <a:gd name="connsiteX2" fmla="*/ 124015 w 124015"/>
                <a:gd name="connsiteY2" fmla="*/ 476917 h 476916"/>
                <a:gd name="connsiteX3" fmla="*/ 0 w 124015"/>
                <a:gd name="connsiteY3" fmla="*/ 476917 h 47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015" h="476916">
                  <a:moveTo>
                    <a:pt x="0" y="0"/>
                  </a:moveTo>
                  <a:lnTo>
                    <a:pt x="124015" y="0"/>
                  </a:lnTo>
                  <a:lnTo>
                    <a:pt x="124015" y="476917"/>
                  </a:lnTo>
                  <a:lnTo>
                    <a:pt x="0" y="476917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1B8C07C1-1051-674E-B2BD-777D2F3FE7F0}"/>
                </a:ext>
              </a:extLst>
            </p:cNvPr>
            <p:cNvSpPr/>
            <p:nvPr/>
          </p:nvSpPr>
          <p:spPr>
            <a:xfrm>
              <a:off x="4977288" y="2499741"/>
              <a:ext cx="2237898" cy="1858517"/>
            </a:xfrm>
            <a:custGeom>
              <a:avLst/>
              <a:gdLst>
                <a:gd name="connsiteX0" fmla="*/ 1118711 w 2237898"/>
                <a:gd name="connsiteY0" fmla="*/ 0 h 1858517"/>
                <a:gd name="connsiteX1" fmla="*/ 0 w 2237898"/>
                <a:gd name="connsiteY1" fmla="*/ 870680 h 1858517"/>
                <a:gd name="connsiteX2" fmla="*/ 295275 w 2237898"/>
                <a:gd name="connsiteY2" fmla="*/ 1460087 h 1858517"/>
                <a:gd name="connsiteX3" fmla="*/ 270986 w 2237898"/>
                <a:gd name="connsiteY3" fmla="*/ 1858518 h 1858517"/>
                <a:gd name="connsiteX4" fmla="*/ 620173 w 2237898"/>
                <a:gd name="connsiteY4" fmla="*/ 1649921 h 1858517"/>
                <a:gd name="connsiteX5" fmla="*/ 1119188 w 2237898"/>
                <a:gd name="connsiteY5" fmla="*/ 1741361 h 1858517"/>
                <a:gd name="connsiteX6" fmla="*/ 2237899 w 2237898"/>
                <a:gd name="connsiteY6" fmla="*/ 870680 h 1858517"/>
                <a:gd name="connsiteX7" fmla="*/ 1118711 w 2237898"/>
                <a:gd name="connsiteY7" fmla="*/ 0 h 185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898" h="1858517">
                  <a:moveTo>
                    <a:pt x="1118711" y="0"/>
                  </a:moveTo>
                  <a:cubicBezTo>
                    <a:pt x="500825" y="0"/>
                    <a:pt x="0" y="389858"/>
                    <a:pt x="0" y="870680"/>
                  </a:cubicBezTo>
                  <a:cubicBezTo>
                    <a:pt x="0" y="1098042"/>
                    <a:pt x="112109" y="1305020"/>
                    <a:pt x="295275" y="1460087"/>
                  </a:cubicBezTo>
                  <a:lnTo>
                    <a:pt x="270986" y="1858518"/>
                  </a:lnTo>
                  <a:lnTo>
                    <a:pt x="620173" y="1649921"/>
                  </a:lnTo>
                  <a:cubicBezTo>
                    <a:pt x="779431" y="1710985"/>
                    <a:pt x="948623" y="1741989"/>
                    <a:pt x="1119188" y="1741361"/>
                  </a:cubicBezTo>
                  <a:cubicBezTo>
                    <a:pt x="1737074" y="1741361"/>
                    <a:pt x="2237899" y="1351598"/>
                    <a:pt x="2237899" y="870680"/>
                  </a:cubicBezTo>
                  <a:cubicBezTo>
                    <a:pt x="2237899" y="389763"/>
                    <a:pt x="1736598" y="0"/>
                    <a:pt x="1118711" y="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32963" y="740266"/>
            <a:ext cx="420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nvr_ced_hotline@jtu.customs.gov.ru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32963" y="1706451"/>
            <a:ext cx="354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 (800) 234-30-45</a:t>
            </a:r>
          </a:p>
        </p:txBody>
      </p:sp>
    </p:spTree>
    <p:extLst>
      <p:ext uri="{BB962C8B-B14F-4D97-AF65-F5344CB8AC3E}">
        <p14:creationId xmlns:p14="http://schemas.microsoft.com/office/powerpoint/2010/main" val="27624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ТС" id="{FF95AD0A-72D1-43C7-82DB-B3D37F11C1D1}" vid="{6AA11BD4-2E92-438B-95D4-5ACEB6E5E9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16068</TotalTime>
  <Words>773</Words>
  <Application>Microsoft Office PowerPoint</Application>
  <PresentationFormat>Экран (16:9)</PresentationFormat>
  <Paragraphs>67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ФТС</vt:lpstr>
      <vt:lpstr>доклад и.о. начальника новороссийского таможенного поста (ЦЭД) поминова ильи викторовича   «об особенностях декларирования товаров, предназначенных для проведения фумигационных работ по обеззараживанию зерна»</vt:lpstr>
      <vt:lpstr>Декларирование товаров, предназначенных для проведения санитарной обработки и фумигации зерна</vt:lpstr>
      <vt:lpstr>Базовые нормы таможенного законодательства при заполнении и подаче декларации на товары</vt:lpstr>
      <vt:lpstr>Частые ошибки, допускаемые при заполнении дт</vt:lpstr>
      <vt:lpstr>Частые ошибки, допускаемые при заполнении дт</vt:lpstr>
      <vt:lpstr>Частые ошибки, допускаемые при заполнении дт</vt:lpstr>
      <vt:lpstr>Использование временного периодического таможенного декларирования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служебной дисциплины</dc:title>
  <dc:creator>Алина Башмакова</dc:creator>
  <cp:lastModifiedBy>Поминов Илья Викторович</cp:lastModifiedBy>
  <cp:revision>662</cp:revision>
  <cp:lastPrinted>2022-12-07T17:14:48Z</cp:lastPrinted>
  <dcterms:created xsi:type="dcterms:W3CDTF">2018-02-18T14:42:32Z</dcterms:created>
  <dcterms:modified xsi:type="dcterms:W3CDTF">2023-10-18T05:46:10Z</dcterms:modified>
</cp:coreProperties>
</file>